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2"/>
  </p:notesMasterIdLst>
  <p:sldIdLst>
    <p:sldId id="336" r:id="rId5"/>
    <p:sldId id="274" r:id="rId6"/>
    <p:sldId id="339" r:id="rId7"/>
    <p:sldId id="340" r:id="rId8"/>
    <p:sldId id="337" r:id="rId9"/>
    <p:sldId id="285" r:id="rId10"/>
    <p:sldId id="345" r:id="rId1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kleman, Ron" initials="BR" lastIdx="6" clrIdx="0">
    <p:extLst>
      <p:ext uri="{19B8F6BF-5375-455C-9EA6-DF929625EA0E}">
        <p15:presenceInfo xmlns:p15="http://schemas.microsoft.com/office/powerpoint/2012/main" userId="Bokleman, R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6259"/>
    <a:srgbClr val="000000"/>
    <a:srgbClr val="C0167A"/>
    <a:srgbClr val="66296F"/>
    <a:srgbClr val="4B285F"/>
    <a:srgbClr val="71286F"/>
    <a:srgbClr val="8D0C64"/>
    <a:srgbClr val="EC00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EAC01A-440D-4A7D-8AA7-8A41025BB139}" v="369" dt="2021-12-02T16:14:28.7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ine, Tim" userId="S::tim.cline@insight.com::a2221289-f0fb-4c8a-8744-a93bd90aa219" providerId="AD" clId="Web-{D25E45B6-5490-4944-12C8-AC2C1E680583}"/>
    <pc:docChg chg="modSld">
      <pc:chgData name="Cline, Tim" userId="S::tim.cline@insight.com::a2221289-f0fb-4c8a-8744-a93bd90aa219" providerId="AD" clId="Web-{D25E45B6-5490-4944-12C8-AC2C1E680583}" dt="2021-12-02T15:42:18.241" v="19" actId="20577"/>
      <pc:docMkLst>
        <pc:docMk/>
      </pc:docMkLst>
      <pc:sldChg chg="modSp">
        <pc:chgData name="Cline, Tim" userId="S::tim.cline@insight.com::a2221289-f0fb-4c8a-8744-a93bd90aa219" providerId="AD" clId="Web-{D25E45B6-5490-4944-12C8-AC2C1E680583}" dt="2021-12-02T15:42:18.241" v="19" actId="20577"/>
        <pc:sldMkLst>
          <pc:docMk/>
          <pc:sldMk cId="1471356834" sldId="340"/>
        </pc:sldMkLst>
        <pc:spChg chg="mod">
          <ac:chgData name="Cline, Tim" userId="S::tim.cline@insight.com::a2221289-f0fb-4c8a-8744-a93bd90aa219" providerId="AD" clId="Web-{D25E45B6-5490-4944-12C8-AC2C1E680583}" dt="2021-12-02T15:42:18.241" v="19" actId="20577"/>
          <ac:spMkLst>
            <pc:docMk/>
            <pc:sldMk cId="1471356834" sldId="340"/>
            <ac:spMk id="19" creationId="{1CE8C818-6F7F-AE46-8507-5C93ADF2F6C6}"/>
          </ac:spMkLst>
        </pc:spChg>
      </pc:sldChg>
    </pc:docChg>
  </pc:docChgLst>
  <pc:docChgLst>
    <pc:chgData name="Jones, Barb" userId="8193e7ae-ad29-4a6c-ad75-be9483664c35" providerId="ADAL" clId="{87EAC01A-440D-4A7D-8AA7-8A41025BB139}"/>
    <pc:docChg chg="undo custSel delSld modSld">
      <pc:chgData name="Jones, Barb" userId="8193e7ae-ad29-4a6c-ad75-be9483664c35" providerId="ADAL" clId="{87EAC01A-440D-4A7D-8AA7-8A41025BB139}" dt="2021-12-07T21:08:21.798" v="553" actId="2165"/>
      <pc:docMkLst>
        <pc:docMk/>
      </pc:docMkLst>
      <pc:sldChg chg="modSp mod modNotesTx">
        <pc:chgData name="Jones, Barb" userId="8193e7ae-ad29-4a6c-ad75-be9483664c35" providerId="ADAL" clId="{87EAC01A-440D-4A7D-8AA7-8A41025BB139}" dt="2021-12-07T16:09:03.757" v="537" actId="6549"/>
        <pc:sldMkLst>
          <pc:docMk/>
          <pc:sldMk cId="525491736" sldId="274"/>
        </pc:sldMkLst>
        <pc:spChg chg="mod">
          <ac:chgData name="Jones, Barb" userId="8193e7ae-ad29-4a6c-ad75-be9483664c35" providerId="ADAL" clId="{87EAC01A-440D-4A7D-8AA7-8A41025BB139}" dt="2021-12-07T16:09:03.757" v="537" actId="6549"/>
          <ac:spMkLst>
            <pc:docMk/>
            <pc:sldMk cId="525491736" sldId="274"/>
            <ac:spMk id="2" creationId="{7FBA19E8-4A72-0B4E-869E-9EEAFF29122A}"/>
          </ac:spMkLst>
        </pc:spChg>
        <pc:spChg chg="mod">
          <ac:chgData name="Jones, Barb" userId="8193e7ae-ad29-4a6c-ad75-be9483664c35" providerId="ADAL" clId="{87EAC01A-440D-4A7D-8AA7-8A41025BB139}" dt="2021-12-07T16:08:31.807" v="536" actId="20577"/>
          <ac:spMkLst>
            <pc:docMk/>
            <pc:sldMk cId="525491736" sldId="274"/>
            <ac:spMk id="3" creationId="{DD6FA4F3-AE7A-D843-B343-DC9B83EB8B61}"/>
          </ac:spMkLst>
        </pc:spChg>
      </pc:sldChg>
      <pc:sldChg chg="modSp mod modNotesTx">
        <pc:chgData name="Jones, Barb" userId="8193e7ae-ad29-4a6c-ad75-be9483664c35" providerId="ADAL" clId="{87EAC01A-440D-4A7D-8AA7-8A41025BB139}" dt="2021-12-07T21:08:21.798" v="553" actId="2165"/>
        <pc:sldMkLst>
          <pc:docMk/>
          <pc:sldMk cId="3835622911" sldId="285"/>
        </pc:sldMkLst>
        <pc:spChg chg="mod">
          <ac:chgData name="Jones, Barb" userId="8193e7ae-ad29-4a6c-ad75-be9483664c35" providerId="ADAL" clId="{87EAC01A-440D-4A7D-8AA7-8A41025BB139}" dt="2021-12-02T15:55:25.927" v="287" actId="20577"/>
          <ac:spMkLst>
            <pc:docMk/>
            <pc:sldMk cId="3835622911" sldId="285"/>
            <ac:spMk id="11" creationId="{EA7B1343-0F8F-5645-B44E-B8F3857CCEE4}"/>
          </ac:spMkLst>
        </pc:spChg>
        <pc:spChg chg="mod">
          <ac:chgData name="Jones, Barb" userId="8193e7ae-ad29-4a6c-ad75-be9483664c35" providerId="ADAL" clId="{87EAC01A-440D-4A7D-8AA7-8A41025BB139}" dt="2021-12-06T20:52:14.368" v="399" actId="14100"/>
          <ac:spMkLst>
            <pc:docMk/>
            <pc:sldMk cId="3835622911" sldId="285"/>
            <ac:spMk id="13" creationId="{F4B3C180-9C53-433A-BF06-8194B00132E8}"/>
          </ac:spMkLst>
        </pc:spChg>
        <pc:graphicFrameChg chg="modGraphic">
          <ac:chgData name="Jones, Barb" userId="8193e7ae-ad29-4a6c-ad75-be9483664c35" providerId="ADAL" clId="{87EAC01A-440D-4A7D-8AA7-8A41025BB139}" dt="2021-12-07T21:08:21.798" v="553" actId="2165"/>
          <ac:graphicFrameMkLst>
            <pc:docMk/>
            <pc:sldMk cId="3835622911" sldId="285"/>
            <ac:graphicFrameMk id="8" creationId="{7BC1E8F9-B364-4DB7-BC11-F222AD067C38}"/>
          </ac:graphicFrameMkLst>
        </pc:graphicFrameChg>
        <pc:graphicFrameChg chg="modGraphic">
          <ac:chgData name="Jones, Barb" userId="8193e7ae-ad29-4a6c-ad75-be9483664c35" providerId="ADAL" clId="{87EAC01A-440D-4A7D-8AA7-8A41025BB139}" dt="2021-12-07T21:07:59.958" v="552" actId="2165"/>
          <ac:graphicFrameMkLst>
            <pc:docMk/>
            <pc:sldMk cId="3835622911" sldId="285"/>
            <ac:graphicFrameMk id="15" creationId="{515D9BA3-F662-4C9C-AD0D-F09000D7C870}"/>
          </ac:graphicFrameMkLst>
        </pc:graphicFrameChg>
      </pc:sldChg>
      <pc:sldChg chg="modSp del mod modNotesTx">
        <pc:chgData name="Jones, Barb" userId="8193e7ae-ad29-4a6c-ad75-be9483664c35" providerId="ADAL" clId="{87EAC01A-440D-4A7D-8AA7-8A41025BB139}" dt="2021-12-07T15:41:47.121" v="513" actId="2696"/>
        <pc:sldMkLst>
          <pc:docMk/>
          <pc:sldMk cId="3088108346" sldId="316"/>
        </pc:sldMkLst>
        <pc:spChg chg="mod">
          <ac:chgData name="Jones, Barb" userId="8193e7ae-ad29-4a6c-ad75-be9483664c35" providerId="ADAL" clId="{87EAC01A-440D-4A7D-8AA7-8A41025BB139}" dt="2021-12-06T21:35:58.397" v="449" actId="20577"/>
          <ac:spMkLst>
            <pc:docMk/>
            <pc:sldMk cId="3088108346" sldId="316"/>
            <ac:spMk id="2" creationId="{7FBA19E8-4A72-0B4E-869E-9EEAFF29122A}"/>
          </ac:spMkLst>
        </pc:spChg>
        <pc:spChg chg="mod">
          <ac:chgData name="Jones, Barb" userId="8193e7ae-ad29-4a6c-ad75-be9483664c35" providerId="ADAL" clId="{87EAC01A-440D-4A7D-8AA7-8A41025BB139}" dt="2021-12-06T21:36:31.390" v="512" actId="20577"/>
          <ac:spMkLst>
            <pc:docMk/>
            <pc:sldMk cId="3088108346" sldId="316"/>
            <ac:spMk id="5" creationId="{41256DF1-87B1-4023-8C98-BFB0CE6D23A4}"/>
          </ac:spMkLst>
        </pc:spChg>
      </pc:sldChg>
      <pc:sldChg chg="modSp mod">
        <pc:chgData name="Jones, Barb" userId="8193e7ae-ad29-4a6c-ad75-be9483664c35" providerId="ADAL" clId="{87EAC01A-440D-4A7D-8AA7-8A41025BB139}" dt="2021-11-30T19:45:55.674" v="4" actId="20577"/>
        <pc:sldMkLst>
          <pc:docMk/>
          <pc:sldMk cId="2532043371" sldId="336"/>
        </pc:sldMkLst>
        <pc:spChg chg="mod">
          <ac:chgData name="Jones, Barb" userId="8193e7ae-ad29-4a6c-ad75-be9483664c35" providerId="ADAL" clId="{87EAC01A-440D-4A7D-8AA7-8A41025BB139}" dt="2021-11-30T19:45:55.674" v="4" actId="20577"/>
          <ac:spMkLst>
            <pc:docMk/>
            <pc:sldMk cId="2532043371" sldId="336"/>
            <ac:spMk id="5" creationId="{1F813176-5241-9244-B327-72559BBB792C}"/>
          </ac:spMkLst>
        </pc:spChg>
      </pc:sldChg>
      <pc:sldChg chg="modSp mod">
        <pc:chgData name="Jones, Barb" userId="8193e7ae-ad29-4a6c-ad75-be9483664c35" providerId="ADAL" clId="{87EAC01A-440D-4A7D-8AA7-8A41025BB139}" dt="2021-12-07T21:06:11.807" v="546" actId="20577"/>
        <pc:sldMkLst>
          <pc:docMk/>
          <pc:sldMk cId="1659999588" sldId="337"/>
        </pc:sldMkLst>
        <pc:graphicFrameChg chg="modGraphic">
          <ac:chgData name="Jones, Barb" userId="8193e7ae-ad29-4a6c-ad75-be9483664c35" providerId="ADAL" clId="{87EAC01A-440D-4A7D-8AA7-8A41025BB139}" dt="2021-12-07T21:06:11.807" v="546" actId="20577"/>
          <ac:graphicFrameMkLst>
            <pc:docMk/>
            <pc:sldMk cId="1659999588" sldId="337"/>
            <ac:graphicFrameMk id="5" creationId="{EE3C597E-EFF6-4DA7-B472-BB08DCB7B0BD}"/>
          </ac:graphicFrameMkLst>
        </pc:graphicFrameChg>
      </pc:sldChg>
      <pc:sldChg chg="modSp mod">
        <pc:chgData name="Jones, Barb" userId="8193e7ae-ad29-4a6c-ad75-be9483664c35" providerId="ADAL" clId="{87EAC01A-440D-4A7D-8AA7-8A41025BB139}" dt="2021-12-06T21:00:56.660" v="443" actId="20577"/>
        <pc:sldMkLst>
          <pc:docMk/>
          <pc:sldMk cId="1751355769" sldId="339"/>
        </pc:sldMkLst>
        <pc:spChg chg="mod">
          <ac:chgData name="Jones, Barb" userId="8193e7ae-ad29-4a6c-ad75-be9483664c35" providerId="ADAL" clId="{87EAC01A-440D-4A7D-8AA7-8A41025BB139}" dt="2021-12-06T21:00:56.660" v="443" actId="20577"/>
          <ac:spMkLst>
            <pc:docMk/>
            <pc:sldMk cId="1751355769" sldId="339"/>
            <ac:spMk id="19" creationId="{1CE8C818-6F7F-AE46-8507-5C93ADF2F6C6}"/>
          </ac:spMkLst>
        </pc:spChg>
      </pc:sldChg>
      <pc:sldChg chg="modSp mod">
        <pc:chgData name="Jones, Barb" userId="8193e7ae-ad29-4a6c-ad75-be9483664c35" providerId="ADAL" clId="{87EAC01A-440D-4A7D-8AA7-8A41025BB139}" dt="2021-12-02T15:43:04.147" v="159" actId="20577"/>
        <pc:sldMkLst>
          <pc:docMk/>
          <pc:sldMk cId="1471356834" sldId="340"/>
        </pc:sldMkLst>
        <pc:spChg chg="mod">
          <ac:chgData name="Jones, Barb" userId="8193e7ae-ad29-4a6c-ad75-be9483664c35" providerId="ADAL" clId="{87EAC01A-440D-4A7D-8AA7-8A41025BB139}" dt="2021-12-02T15:43:04.147" v="159" actId="20577"/>
          <ac:spMkLst>
            <pc:docMk/>
            <pc:sldMk cId="1471356834" sldId="340"/>
            <ac:spMk id="19" creationId="{1CE8C818-6F7F-AE46-8507-5C93ADF2F6C6}"/>
          </ac:spMkLst>
        </pc:spChg>
      </pc:sldChg>
      <pc:sldChg chg="modSp mod">
        <pc:chgData name="Jones, Barb" userId="8193e7ae-ad29-4a6c-ad75-be9483664c35" providerId="ADAL" clId="{87EAC01A-440D-4A7D-8AA7-8A41025BB139}" dt="2021-12-07T21:07:25.087" v="549" actId="120"/>
        <pc:sldMkLst>
          <pc:docMk/>
          <pc:sldMk cId="1429407452" sldId="345"/>
        </pc:sldMkLst>
        <pc:graphicFrameChg chg="mod modGraphic">
          <ac:chgData name="Jones, Barb" userId="8193e7ae-ad29-4a6c-ad75-be9483664c35" providerId="ADAL" clId="{87EAC01A-440D-4A7D-8AA7-8A41025BB139}" dt="2021-12-07T21:07:25.087" v="549" actId="120"/>
          <ac:graphicFrameMkLst>
            <pc:docMk/>
            <pc:sldMk cId="1429407452" sldId="345"/>
            <ac:graphicFrameMk id="5" creationId="{EE3C597E-EFF6-4DA7-B472-BB08DCB7B0BD}"/>
          </ac:graphicFrameMkLst>
        </pc:graphicFrameChg>
      </pc:sldChg>
    </pc:docChg>
  </pc:docChgLst>
  <pc:docChgLst>
    <pc:chgData name="Rozga, Szymon" userId="S::szymon.rozga@insight.com::4b4b5879-8e03-4cc7-80bf-b2770f4cc6ab" providerId="AD" clId="Web-{4A3B8B06-F096-5D01-2F89-65D5009AE3FA}"/>
    <pc:docChg chg="modSld">
      <pc:chgData name="Rozga, Szymon" userId="S::szymon.rozga@insight.com::4b4b5879-8e03-4cc7-80bf-b2770f4cc6ab" providerId="AD" clId="Web-{4A3B8B06-F096-5D01-2F89-65D5009AE3FA}" dt="2021-12-02T15:22:57.734" v="43" actId="20577"/>
      <pc:docMkLst>
        <pc:docMk/>
      </pc:docMkLst>
      <pc:sldChg chg="modSp">
        <pc:chgData name="Rozga, Szymon" userId="S::szymon.rozga@insight.com::4b4b5879-8e03-4cc7-80bf-b2770f4cc6ab" providerId="AD" clId="Web-{4A3B8B06-F096-5D01-2F89-65D5009AE3FA}" dt="2021-12-02T15:22:57.734" v="43" actId="20577"/>
        <pc:sldMkLst>
          <pc:docMk/>
          <pc:sldMk cId="1751355769" sldId="339"/>
        </pc:sldMkLst>
        <pc:spChg chg="mod">
          <ac:chgData name="Rozga, Szymon" userId="S::szymon.rozga@insight.com::4b4b5879-8e03-4cc7-80bf-b2770f4cc6ab" providerId="AD" clId="Web-{4A3B8B06-F096-5D01-2F89-65D5009AE3FA}" dt="2021-12-02T15:22:57.734" v="43" actId="20577"/>
          <ac:spMkLst>
            <pc:docMk/>
            <pc:sldMk cId="1751355769" sldId="339"/>
            <ac:spMk id="19" creationId="{1CE8C818-6F7F-AE46-8507-5C93ADF2F6C6}"/>
          </ac:spMkLst>
        </pc:spChg>
      </pc:sldChg>
    </pc:docChg>
  </pc:docChgLst>
  <pc:docChgLst>
    <pc:chgData name="Cline, Tim" userId="S::tim.cline@insight.com::a2221289-f0fb-4c8a-8744-a93bd90aa219" providerId="AD" clId="Web-{9A1249FE-C94C-6F2E-1355-B473A886DE16}"/>
    <pc:docChg chg="modSld">
      <pc:chgData name="Cline, Tim" userId="S::tim.cline@insight.com::a2221289-f0fb-4c8a-8744-a93bd90aa219" providerId="AD" clId="Web-{9A1249FE-C94C-6F2E-1355-B473A886DE16}" dt="2021-12-02T15:10:10.988" v="36" actId="20577"/>
      <pc:docMkLst>
        <pc:docMk/>
      </pc:docMkLst>
      <pc:sldChg chg="modSp">
        <pc:chgData name="Cline, Tim" userId="S::tim.cline@insight.com::a2221289-f0fb-4c8a-8744-a93bd90aa219" providerId="AD" clId="Web-{9A1249FE-C94C-6F2E-1355-B473A886DE16}" dt="2021-12-02T15:10:10.988" v="36" actId="20577"/>
        <pc:sldMkLst>
          <pc:docMk/>
          <pc:sldMk cId="1471356834" sldId="340"/>
        </pc:sldMkLst>
        <pc:spChg chg="mod">
          <ac:chgData name="Cline, Tim" userId="S::tim.cline@insight.com::a2221289-f0fb-4c8a-8744-a93bd90aa219" providerId="AD" clId="Web-{9A1249FE-C94C-6F2E-1355-B473A886DE16}" dt="2021-12-02T15:10:10.988" v="36" actId="20577"/>
          <ac:spMkLst>
            <pc:docMk/>
            <pc:sldMk cId="1471356834" sldId="340"/>
            <ac:spMk id="19" creationId="{1CE8C818-6F7F-AE46-8507-5C93ADF2F6C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CAB520-EC2D-4262-B783-1EF4D639016F}" type="datetimeFigureOut">
              <a:rPr lang="en-US" smtClean="0"/>
              <a:t>12/7/2021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80789E-4117-443F-9C73-233BDFA41820}" type="slidenum">
              <a:rPr lang="en-US" smtClean="0"/>
              <a:t>‹#›</a:t>
            </a:fld>
            <a:endParaRPr lang="en-US"/>
          </a:p>
        </p:txBody>
      </p:sp>
    </p:spTree>
    <p:extLst>
      <p:ext uri="{BB962C8B-B14F-4D97-AF65-F5344CB8AC3E}">
        <p14:creationId xmlns:p14="http://schemas.microsoft.com/office/powerpoint/2010/main" val="906376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80789E-4117-443F-9C73-233BDFA41820}" type="slidenum">
              <a:rPr lang="en-US" smtClean="0"/>
              <a:t>1</a:t>
            </a:fld>
            <a:endParaRPr lang="en-US"/>
          </a:p>
        </p:txBody>
      </p:sp>
    </p:spTree>
    <p:extLst>
      <p:ext uri="{BB962C8B-B14F-4D97-AF65-F5344CB8AC3E}">
        <p14:creationId xmlns:p14="http://schemas.microsoft.com/office/powerpoint/2010/main" val="2938560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jeff.mckenzie@insight.com</a:t>
            </a:r>
          </a:p>
        </p:txBody>
      </p:sp>
      <p:sp>
        <p:nvSpPr>
          <p:cNvPr id="4" name="Slide Number Placeholder 3"/>
          <p:cNvSpPr>
            <a:spLocks noGrp="1"/>
          </p:cNvSpPr>
          <p:nvPr>
            <p:ph type="sldNum" sz="quarter" idx="5"/>
          </p:nvPr>
        </p:nvSpPr>
        <p:spPr/>
        <p:txBody>
          <a:bodyPr/>
          <a:lstStyle/>
          <a:p>
            <a:fld id="{C080789E-4117-443F-9C73-233BDFA41820}" type="slidenum">
              <a:rPr lang="en-US" smtClean="0"/>
              <a:t>2</a:t>
            </a:fld>
            <a:endParaRPr lang="en-US"/>
          </a:p>
        </p:txBody>
      </p:sp>
    </p:spTree>
    <p:extLst>
      <p:ext uri="{BB962C8B-B14F-4D97-AF65-F5344CB8AC3E}">
        <p14:creationId xmlns:p14="http://schemas.microsoft.com/office/powerpoint/2010/main" val="1002645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Cloud Engineering &amp; Infrastructure  </a:t>
            </a:r>
            <a:r>
              <a:rPr lang="en-US"/>
              <a:t> </a:t>
            </a:r>
            <a:endParaRPr lang="en-US" b="1"/>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Building &amp; Migration Automation – Michael Weintel &amp; Szymon Rozga</a:t>
            </a:r>
          </a:p>
          <a:p>
            <a:pPr algn="l">
              <a:buFont typeface="+mj-lt"/>
              <a:buAutoNum type="arabicPeriod"/>
            </a:pPr>
            <a:r>
              <a:rPr lang="en-US" b="0" i="0">
                <a:solidFill>
                  <a:srgbClr val="242424"/>
                </a:solidFill>
                <a:effectLst/>
                <a:latin typeface="Segoe UI" panose="020B0502040204020203" pitchFamily="34" charset="0"/>
              </a:rPr>
              <a:t>ACR go-live got pushed to this Friday. I've been helping James get up to speed, but David Pheasant has helped out since last week so I think that he will be the main person to poke.</a:t>
            </a:r>
          </a:p>
          <a:p>
            <a:pPr marL="742950" lvl="1" indent="-285750" algn="l">
              <a:buFont typeface="+mj-lt"/>
              <a:buAutoNum type="arabicPeriod"/>
            </a:pPr>
            <a:r>
              <a:rPr lang="en-US" b="0" i="0">
                <a:solidFill>
                  <a:srgbClr val="242424"/>
                </a:solidFill>
                <a:effectLst/>
                <a:latin typeface="Segoe UI" panose="020B0502040204020203" pitchFamily="34" charset="0"/>
              </a:rPr>
              <a:t>In addition to that, the pre-prod DMZ ACR instance is created and I've shared those details to the team who needs it via documentation (James too)</a:t>
            </a:r>
          </a:p>
          <a:p>
            <a:pPr algn="l">
              <a:buFont typeface="+mj-lt"/>
              <a:buAutoNum type="arabicPeriod"/>
            </a:pPr>
            <a:r>
              <a:rPr lang="en-US" b="0" i="0">
                <a:solidFill>
                  <a:srgbClr val="242424"/>
                </a:solidFill>
                <a:effectLst/>
                <a:latin typeface="Segoe UI" panose="020B0502040204020203" pitchFamily="34" charset="0"/>
              </a:rPr>
              <a:t>Nick is supposed to get that done by EOD today. I've told him that James is my replacement, but since he's going to be onboarding, Pheasant is the best person to reach out to.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effectLst/>
            </a:endParaRPr>
          </a:p>
          <a:p>
            <a:endParaRPr lang="en-US"/>
          </a:p>
        </p:txBody>
      </p:sp>
      <p:sp>
        <p:nvSpPr>
          <p:cNvPr id="4" name="Slide Number Placeholder 3"/>
          <p:cNvSpPr>
            <a:spLocks noGrp="1"/>
          </p:cNvSpPr>
          <p:nvPr>
            <p:ph type="sldNum" sz="quarter" idx="5"/>
          </p:nvPr>
        </p:nvSpPr>
        <p:spPr/>
        <p:txBody>
          <a:bodyPr/>
          <a:lstStyle/>
          <a:p>
            <a:fld id="{C080789E-4117-443F-9C73-233BDFA41820}" type="slidenum">
              <a:rPr lang="en-US" smtClean="0"/>
              <a:t>3</a:t>
            </a:fld>
            <a:endParaRPr lang="en-US"/>
          </a:p>
        </p:txBody>
      </p:sp>
    </p:spTree>
    <p:extLst>
      <p:ext uri="{BB962C8B-B14F-4D97-AF65-F5344CB8AC3E}">
        <p14:creationId xmlns:p14="http://schemas.microsoft.com/office/powerpoint/2010/main" val="722178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NOTES:</a:t>
            </a:r>
            <a:endParaRPr lang="en-US">
              <a:cs typeface="Calibri"/>
            </a:endParaRPr>
          </a:p>
          <a:p>
            <a:pPr>
              <a:defRPr/>
            </a:pPr>
            <a:r>
              <a:rPr lang="en-US"/>
              <a:t>Web Tech  – Jean-Michel </a:t>
            </a:r>
            <a:r>
              <a:rPr lang="en-US" err="1"/>
              <a:t>Abecassis</a:t>
            </a:r>
            <a:r>
              <a:rPr lang="en-US"/>
              <a:t> &amp; Terry Galentine</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Security – Hani </a:t>
            </a:r>
            <a:r>
              <a:rPr lang="en-US" err="1"/>
              <a:t>Kaldas</a:t>
            </a:r>
            <a:r>
              <a:rPr lang="en-US"/>
              <a:t> &amp; Tim Cline</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solidFill>
                <a:srgbClr val="554700"/>
              </a:solidFill>
              <a:latin typeface="Calibri" panose="020F0502020204030204"/>
            </a:endParaRPr>
          </a:p>
          <a:p>
            <a:endParaRPr lang="en-US">
              <a:effectLst/>
            </a:endParaRPr>
          </a:p>
          <a:p>
            <a:endParaRPr lang="en-US"/>
          </a:p>
        </p:txBody>
      </p:sp>
      <p:sp>
        <p:nvSpPr>
          <p:cNvPr id="4" name="Slide Number Placeholder 3"/>
          <p:cNvSpPr>
            <a:spLocks noGrp="1"/>
          </p:cNvSpPr>
          <p:nvPr>
            <p:ph type="sldNum" sz="quarter" idx="5"/>
          </p:nvPr>
        </p:nvSpPr>
        <p:spPr/>
        <p:txBody>
          <a:bodyPr/>
          <a:lstStyle/>
          <a:p>
            <a:fld id="{C080789E-4117-443F-9C73-233BDFA41820}" type="slidenum">
              <a:rPr lang="en-US" smtClean="0"/>
              <a:t>4</a:t>
            </a:fld>
            <a:endParaRPr lang="en-US"/>
          </a:p>
        </p:txBody>
      </p:sp>
    </p:spTree>
    <p:extLst>
      <p:ext uri="{BB962C8B-B14F-4D97-AF65-F5344CB8AC3E}">
        <p14:creationId xmlns:p14="http://schemas.microsoft.com/office/powerpoint/2010/main" val="1044546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ADO:  Cirrus User Stories with Status = Complete for the period for Insight Resources.  </a:t>
            </a:r>
          </a:p>
        </p:txBody>
      </p:sp>
      <p:sp>
        <p:nvSpPr>
          <p:cNvPr id="4" name="Slide Number Placeholder 3"/>
          <p:cNvSpPr>
            <a:spLocks noGrp="1"/>
          </p:cNvSpPr>
          <p:nvPr>
            <p:ph type="sldNum" sz="quarter" idx="5"/>
          </p:nvPr>
        </p:nvSpPr>
        <p:spPr/>
        <p:txBody>
          <a:bodyPr/>
          <a:lstStyle/>
          <a:p>
            <a:fld id="{C080789E-4117-443F-9C73-233BDFA41820}" type="slidenum">
              <a:rPr lang="en-US" smtClean="0"/>
              <a:t>5</a:t>
            </a:fld>
            <a:endParaRPr lang="en-US"/>
          </a:p>
        </p:txBody>
      </p:sp>
    </p:spTree>
    <p:extLst>
      <p:ext uri="{BB962C8B-B14F-4D97-AF65-F5344CB8AC3E}">
        <p14:creationId xmlns:p14="http://schemas.microsoft.com/office/powerpoint/2010/main" val="1143822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Daily ACR Standups: James Smith</a:t>
            </a:r>
          </a:p>
        </p:txBody>
      </p:sp>
      <p:sp>
        <p:nvSpPr>
          <p:cNvPr id="4" name="Slide Number Placeholder 3"/>
          <p:cNvSpPr>
            <a:spLocks noGrp="1"/>
          </p:cNvSpPr>
          <p:nvPr>
            <p:ph type="sldNum" sz="quarter" idx="5"/>
          </p:nvPr>
        </p:nvSpPr>
        <p:spPr/>
        <p:txBody>
          <a:bodyPr/>
          <a:lstStyle/>
          <a:p>
            <a:fld id="{C080789E-4117-443F-9C73-233BDFA41820}" type="slidenum">
              <a:rPr lang="en-US" smtClean="0"/>
              <a:t>6</a:t>
            </a:fld>
            <a:endParaRPr lang="en-US"/>
          </a:p>
        </p:txBody>
      </p:sp>
    </p:spTree>
    <p:extLst>
      <p:ext uri="{BB962C8B-B14F-4D97-AF65-F5344CB8AC3E}">
        <p14:creationId xmlns:p14="http://schemas.microsoft.com/office/powerpoint/2010/main" val="2066534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ADO:  Cirrus User Stories with Status = Complete for the period for Insight Resources.  </a:t>
            </a:r>
          </a:p>
        </p:txBody>
      </p:sp>
      <p:sp>
        <p:nvSpPr>
          <p:cNvPr id="4" name="Slide Number Placeholder 3"/>
          <p:cNvSpPr>
            <a:spLocks noGrp="1"/>
          </p:cNvSpPr>
          <p:nvPr>
            <p:ph type="sldNum" sz="quarter" idx="5"/>
          </p:nvPr>
        </p:nvSpPr>
        <p:spPr/>
        <p:txBody>
          <a:bodyPr/>
          <a:lstStyle/>
          <a:p>
            <a:fld id="{C080789E-4117-443F-9C73-233BDFA41820}" type="slidenum">
              <a:rPr lang="en-US" smtClean="0"/>
              <a:t>7</a:t>
            </a:fld>
            <a:endParaRPr lang="en-US"/>
          </a:p>
        </p:txBody>
      </p:sp>
    </p:spTree>
    <p:extLst>
      <p:ext uri="{BB962C8B-B14F-4D97-AF65-F5344CB8AC3E}">
        <p14:creationId xmlns:p14="http://schemas.microsoft.com/office/powerpoint/2010/main" val="3351388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078C89-E041-DB43-BDBB-27AF9EA0DA4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4832144"/>
          </a:xfrm>
          <a:prstGeom prst="rect">
            <a:avLst/>
          </a:prstGeom>
        </p:spPr>
      </p:pic>
      <p:sp>
        <p:nvSpPr>
          <p:cNvPr id="33" name="Title 1"/>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chemeClr val="bg1"/>
                </a:solidFill>
                <a:latin typeface="Rockwell" panose="02060603020205020403" pitchFamily="18" charset="77"/>
                <a:cs typeface="Verdana"/>
              </a:defRPr>
            </a:lvl1pPr>
          </a:lstStyle>
          <a:p>
            <a:r>
              <a:rPr lang="en-US"/>
              <a:t>Click to edit Master title style</a:t>
            </a:r>
          </a:p>
        </p:txBody>
      </p:sp>
      <p:sp>
        <p:nvSpPr>
          <p:cNvPr id="35" name="Subtitle 2"/>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FFFFFF"/>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Rectangle 5">
            <a:extLst>
              <a:ext uri="{FF2B5EF4-FFF2-40B4-BE49-F238E27FC236}">
                <a16:creationId xmlns:a16="http://schemas.microsoft.com/office/drawing/2014/main" id="{57C27359-514D-DA45-903A-0DE6C4F936B2}"/>
              </a:ext>
            </a:extLst>
          </p:cNvPr>
          <p:cNvSpPr/>
          <p:nvPr userDrawn="1"/>
        </p:nvSpPr>
        <p:spPr>
          <a:xfrm>
            <a:off x="0" y="4721225"/>
            <a:ext cx="9144000" cy="4280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B942E5F-CF8E-5C4E-9AE9-ED7BF4B88D37}"/>
              </a:ext>
            </a:extLst>
          </p:cNvPr>
          <p:cNvSpPr txBox="1"/>
          <p:nvPr userDrawn="1"/>
        </p:nvSpPr>
        <p:spPr>
          <a:xfrm>
            <a:off x="349113" y="4782973"/>
            <a:ext cx="4815243" cy="276999"/>
          </a:xfrm>
          <a:prstGeom prst="rect">
            <a:avLst/>
          </a:prstGeom>
          <a:noFill/>
        </p:spPr>
        <p:txBody>
          <a:bodyPr wrap="square" rtlCol="0">
            <a:spAutoFit/>
          </a:bodyPr>
          <a:lstStyle/>
          <a:p>
            <a:pPr algn="l"/>
            <a:r>
              <a:rPr lang="en-US" sz="1200">
                <a:solidFill>
                  <a:schemeClr val="bg1"/>
                </a:solidFill>
                <a:latin typeface="Verdana"/>
                <a:cs typeface="Verdana"/>
              </a:rPr>
              <a:t>Insight </a:t>
            </a:r>
            <a:r>
              <a:rPr lang="en-US" sz="1200" baseline="0">
                <a:solidFill>
                  <a:schemeClr val="bg1"/>
                </a:solidFill>
                <a:latin typeface="Verdana"/>
                <a:cs typeface="Verdana"/>
              </a:rPr>
              <a:t>Presentation</a:t>
            </a:r>
            <a:endParaRPr lang="en-US" sz="1200">
              <a:solidFill>
                <a:schemeClr val="bg1"/>
              </a:solidFill>
              <a:latin typeface="Verdana"/>
              <a:cs typeface="Verdana"/>
            </a:endParaRPr>
          </a:p>
        </p:txBody>
      </p:sp>
      <p:pic>
        <p:nvPicPr>
          <p:cNvPr id="19" name="Picture 18">
            <a:extLst>
              <a:ext uri="{FF2B5EF4-FFF2-40B4-BE49-F238E27FC236}">
                <a16:creationId xmlns:a16="http://schemas.microsoft.com/office/drawing/2014/main" id="{B098DB11-6A0B-F247-AB26-68DF3D6A110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5226" t="8985" r="5290" b="10968"/>
          <a:stretch/>
        </p:blipFill>
        <p:spPr>
          <a:xfrm>
            <a:off x="301692" y="140357"/>
            <a:ext cx="1406258" cy="64631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EC59269A-FCBB-7643-88EE-9882D00D8595}"/>
              </a:ext>
            </a:extLst>
          </p:cNvPr>
          <p:cNvSpPr>
            <a:spLocks noGrp="1"/>
          </p:cNvSpPr>
          <p:nvPr>
            <p:ph type="title"/>
          </p:nvPr>
        </p:nvSpPr>
        <p:spPr>
          <a:xfrm>
            <a:off x="242236" y="219831"/>
            <a:ext cx="8714943" cy="682400"/>
          </a:xfrm>
          <a:prstGeom prst="rect">
            <a:avLst/>
          </a:prstGeom>
        </p:spPr>
        <p:txBody>
          <a:bodyPr vert="horz" lIns="91440" tIns="45720" rIns="91440" bIns="45720" rtlCol="0" anchor="ctr">
            <a:normAutofit/>
          </a:bodyPr>
          <a:lstStyle/>
          <a:p>
            <a:r>
              <a:rPr lang="en-US"/>
              <a:t>Click to edit Master title style</a:t>
            </a:r>
          </a:p>
        </p:txBody>
      </p:sp>
      <p:sp>
        <p:nvSpPr>
          <p:cNvPr id="11" name="Text Placeholder 2">
            <a:extLst>
              <a:ext uri="{FF2B5EF4-FFF2-40B4-BE49-F238E27FC236}">
                <a16:creationId xmlns:a16="http://schemas.microsoft.com/office/drawing/2014/main" id="{76358B39-8BD1-9C45-8135-BF8F6A914E4A}"/>
              </a:ext>
            </a:extLst>
          </p:cNvPr>
          <p:cNvSpPr>
            <a:spLocks noGrp="1"/>
          </p:cNvSpPr>
          <p:nvPr>
            <p:ph idx="1"/>
          </p:nvPr>
        </p:nvSpPr>
        <p:spPr>
          <a:xfrm>
            <a:off x="230067" y="986156"/>
            <a:ext cx="8714944" cy="293541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3807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C68B631-FAC6-5A46-8FFF-0B8388585CE2}"/>
              </a:ext>
            </a:extLst>
          </p:cNvPr>
          <p:cNvSpPr>
            <a:spLocks noGrp="1"/>
          </p:cNvSpPr>
          <p:nvPr>
            <p:ph type="title"/>
          </p:nvPr>
        </p:nvSpPr>
        <p:spPr>
          <a:xfrm>
            <a:off x="242236" y="219831"/>
            <a:ext cx="8714943" cy="682400"/>
          </a:xfrm>
          <a:prstGeom prst="rect">
            <a:avLst/>
          </a:prstGeom>
        </p:spPr>
        <p:txBody>
          <a:bodyPr vert="horz" lIns="91440" tIns="45720" rIns="91440" bIns="45720" rtlCol="0" anchor="ctr">
            <a:normAutofit/>
          </a:bodyPr>
          <a:lstStyle/>
          <a:p>
            <a:r>
              <a:rPr lang="en-US"/>
              <a:t>Click to edit Master title style</a:t>
            </a:r>
          </a:p>
        </p:txBody>
      </p:sp>
      <p:sp>
        <p:nvSpPr>
          <p:cNvPr id="4" name="Text Placeholder 2">
            <a:extLst>
              <a:ext uri="{FF2B5EF4-FFF2-40B4-BE49-F238E27FC236}">
                <a16:creationId xmlns:a16="http://schemas.microsoft.com/office/drawing/2014/main" id="{F73BC79C-3A0C-5F45-8A15-CA56040C4150}"/>
              </a:ext>
            </a:extLst>
          </p:cNvPr>
          <p:cNvSpPr>
            <a:spLocks noGrp="1"/>
          </p:cNvSpPr>
          <p:nvPr>
            <p:ph idx="1"/>
          </p:nvPr>
        </p:nvSpPr>
        <p:spPr>
          <a:xfrm>
            <a:off x="230067" y="986156"/>
            <a:ext cx="8714944" cy="293541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04887-452A-D844-9B49-3D6249CB15B6}"/>
              </a:ext>
            </a:extLst>
          </p:cNvPr>
          <p:cNvSpPr>
            <a:spLocks noGrp="1"/>
          </p:cNvSpPr>
          <p:nvPr>
            <p:ph type="title"/>
          </p:nvPr>
        </p:nvSpPr>
        <p:spPr>
          <a:xfrm>
            <a:off x="242236" y="219831"/>
            <a:ext cx="8714943" cy="682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AFB7AF-B533-D34B-957D-15BA4887C857}"/>
              </a:ext>
            </a:extLst>
          </p:cNvPr>
          <p:cNvSpPr>
            <a:spLocks noGrp="1"/>
          </p:cNvSpPr>
          <p:nvPr>
            <p:ph idx="1"/>
          </p:nvPr>
        </p:nvSpPr>
        <p:spPr>
          <a:xfrm>
            <a:off x="230067" y="986156"/>
            <a:ext cx="8714944" cy="293541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803DD9-7EA0-9644-947A-ADBEA09C7563}"/>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9" name="Title 1">
            <a:extLst>
              <a:ext uri="{FF2B5EF4-FFF2-40B4-BE49-F238E27FC236}">
                <a16:creationId xmlns:a16="http://schemas.microsoft.com/office/drawing/2014/main" id="{EA53CC7D-412D-0742-937E-603D058789D3}"/>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Rockwell" panose="02060603020205020403" pitchFamily="18" charset="77"/>
                <a:cs typeface="Verdana"/>
              </a:defRPr>
            </a:lvl1pPr>
          </a:lstStyle>
          <a:p>
            <a:r>
              <a:rPr lang="en-US"/>
              <a:t>Click to edit Master title style</a:t>
            </a:r>
          </a:p>
        </p:txBody>
      </p:sp>
      <p:sp>
        <p:nvSpPr>
          <p:cNvPr id="20" name="Subtitle 2">
            <a:extLst>
              <a:ext uri="{FF2B5EF4-FFF2-40B4-BE49-F238E27FC236}">
                <a16:creationId xmlns:a16="http://schemas.microsoft.com/office/drawing/2014/main" id="{F7382F2E-279A-9146-923C-626DF1AA0A48}"/>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26" name="TextBox 25">
            <a:extLst>
              <a:ext uri="{FF2B5EF4-FFF2-40B4-BE49-F238E27FC236}">
                <a16:creationId xmlns:a16="http://schemas.microsoft.com/office/drawing/2014/main" id="{40E7FC2B-E056-0243-9342-6203125D500D}"/>
              </a:ext>
            </a:extLst>
          </p:cNvPr>
          <p:cNvSpPr txBox="1"/>
          <p:nvPr userDrawn="1"/>
        </p:nvSpPr>
        <p:spPr>
          <a:xfrm>
            <a:off x="3226307" y="4857933"/>
            <a:ext cx="5282281" cy="184666"/>
          </a:xfrm>
          <a:prstGeom prst="rect">
            <a:avLst/>
          </a:prstGeom>
          <a:noFill/>
        </p:spPr>
        <p:txBody>
          <a:bodyPr wrap="square" rtlCol="0">
            <a:spAutoFit/>
          </a:bodyPr>
          <a:lstStyle/>
          <a:p>
            <a:pPr algn="r"/>
            <a:r>
              <a:rPr lang="en-US" sz="600" b="0" i="1">
                <a:solidFill>
                  <a:srgbClr val="706259"/>
                </a:solidFill>
                <a:effectLst/>
                <a:latin typeface="Verdana"/>
                <a:cs typeface="Verdana"/>
              </a:rPr>
              <a:t>Insight Proprietary &amp; Confidential.</a:t>
            </a:r>
            <a:r>
              <a:rPr lang="en-US" sz="600" b="0" i="1" baseline="0">
                <a:solidFill>
                  <a:srgbClr val="706259"/>
                </a:solidFill>
                <a:effectLst/>
                <a:latin typeface="Verdana"/>
                <a:cs typeface="Verdana"/>
              </a:rPr>
              <a:t> Do Not Copy or Distribute. </a:t>
            </a:r>
            <a:r>
              <a:rPr lang="en-US" sz="600" i="1" kern="1200">
                <a:solidFill>
                  <a:srgbClr val="706259"/>
                </a:solidFill>
                <a:latin typeface="Verdana"/>
                <a:ea typeface="+mn-ea"/>
                <a:cs typeface="Verdana"/>
              </a:rPr>
              <a:t>© 2018 Insight Direct USA, Inc</a:t>
            </a:r>
            <a:r>
              <a:rPr lang="en-US" sz="600" b="0" i="1" baseline="0">
                <a:solidFill>
                  <a:srgbClr val="706259"/>
                </a:solidFill>
                <a:effectLst/>
                <a:latin typeface="Verdana"/>
                <a:cs typeface="Verdana"/>
              </a:rPr>
              <a:t>. All Rights Reserved.</a:t>
            </a:r>
            <a:endParaRPr lang="en-US" sz="600" b="0" i="1">
              <a:solidFill>
                <a:srgbClr val="706259"/>
              </a:solidFill>
              <a:effectLst/>
              <a:latin typeface="Verdana"/>
              <a:cs typeface="Verdana"/>
            </a:endParaRPr>
          </a:p>
        </p:txBody>
      </p:sp>
      <p:sp>
        <p:nvSpPr>
          <p:cNvPr id="27" name="TextBox 26">
            <a:extLst>
              <a:ext uri="{FF2B5EF4-FFF2-40B4-BE49-F238E27FC236}">
                <a16:creationId xmlns:a16="http://schemas.microsoft.com/office/drawing/2014/main" id="{85F166B4-6AD2-FC4D-8BB3-2F4F5890BA98}"/>
              </a:ext>
            </a:extLst>
          </p:cNvPr>
          <p:cNvSpPr txBox="1"/>
          <p:nvPr userDrawn="1"/>
        </p:nvSpPr>
        <p:spPr>
          <a:xfrm>
            <a:off x="347910" y="4778983"/>
            <a:ext cx="4815243" cy="276999"/>
          </a:xfrm>
          <a:prstGeom prst="rect">
            <a:avLst/>
          </a:prstGeom>
          <a:noFill/>
        </p:spPr>
        <p:txBody>
          <a:bodyPr wrap="square" rtlCol="0">
            <a:spAutoFit/>
          </a:bodyPr>
          <a:lstStyle/>
          <a:p>
            <a:pPr algn="l"/>
            <a:r>
              <a:rPr lang="en-US" sz="1200">
                <a:solidFill>
                  <a:srgbClr val="706259"/>
                </a:solidFill>
                <a:latin typeface="Verdana"/>
                <a:cs typeface="Verdana"/>
              </a:rPr>
              <a:t>Insight </a:t>
            </a:r>
            <a:r>
              <a:rPr lang="en-US" sz="1200" baseline="0">
                <a:solidFill>
                  <a:srgbClr val="706259"/>
                </a:solidFill>
                <a:latin typeface="Verdana"/>
                <a:cs typeface="Verdana"/>
              </a:rPr>
              <a:t>Presentation</a:t>
            </a:r>
            <a:endParaRPr lang="en-US" sz="1200">
              <a:solidFill>
                <a:srgbClr val="706259"/>
              </a:solidFill>
              <a:latin typeface="Verdana"/>
              <a:cs typeface="Verdana"/>
            </a:endParaRPr>
          </a:p>
        </p:txBody>
      </p:sp>
      <p:sp>
        <p:nvSpPr>
          <p:cNvPr id="28" name="TextBox 27">
            <a:extLst>
              <a:ext uri="{FF2B5EF4-FFF2-40B4-BE49-F238E27FC236}">
                <a16:creationId xmlns:a16="http://schemas.microsoft.com/office/drawing/2014/main" id="{FAFB8172-A852-0242-9148-2D7EA2B65225}"/>
              </a:ext>
            </a:extLst>
          </p:cNvPr>
          <p:cNvSpPr txBox="1"/>
          <p:nvPr userDrawn="1"/>
        </p:nvSpPr>
        <p:spPr>
          <a:xfrm>
            <a:off x="8645050" y="4809353"/>
            <a:ext cx="644577" cy="246221"/>
          </a:xfrm>
          <a:prstGeom prst="rect">
            <a:avLst/>
          </a:prstGeom>
          <a:noFill/>
        </p:spPr>
        <p:txBody>
          <a:bodyPr wrap="square" rtlCol="0">
            <a:spAutoFit/>
          </a:bodyPr>
          <a:lstStyle/>
          <a:p>
            <a:fld id="{8F57A718-7638-AA4D-9012-BBF5E9D5FCFE}" type="slidenum">
              <a:rPr lang="en-US" sz="1000" smtClean="0">
                <a:solidFill>
                  <a:srgbClr val="706259"/>
                </a:solidFill>
                <a:latin typeface="Verdana"/>
                <a:cs typeface="Verdana"/>
              </a:rPr>
              <a:t>‹#›</a:t>
            </a:fld>
            <a:endParaRPr lang="en-US" sz="1000" err="1">
              <a:solidFill>
                <a:srgbClr val="706259"/>
              </a:solidFill>
              <a:latin typeface="Verdana"/>
              <a:cs typeface="Verdana"/>
            </a:endParaRPr>
          </a:p>
        </p:txBody>
      </p:sp>
      <p:pic>
        <p:nvPicPr>
          <p:cNvPr id="42" name="Picture 41" descr="Insight-logo-W.png">
            <a:extLst>
              <a:ext uri="{FF2B5EF4-FFF2-40B4-BE49-F238E27FC236}">
                <a16:creationId xmlns:a16="http://schemas.microsoft.com/office/drawing/2014/main" id="{31AF1552-2A47-CA4E-A465-F6BD028282B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4242" y="203622"/>
            <a:ext cx="1304066" cy="53535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A166C3-DB6A-8046-AD7F-BFA8A95A193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itle 1">
            <a:extLst>
              <a:ext uri="{FF2B5EF4-FFF2-40B4-BE49-F238E27FC236}">
                <a16:creationId xmlns:a16="http://schemas.microsoft.com/office/drawing/2014/main" id="{B808D110-D821-D342-B566-15F119A8B760}"/>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Rockwell" panose="02060603020205020403" pitchFamily="18" charset="77"/>
                <a:cs typeface="Verdana"/>
              </a:defRPr>
            </a:lvl1pPr>
          </a:lstStyle>
          <a:p>
            <a:r>
              <a:rPr lang="en-US"/>
              <a:t>Click to edit Master title style</a:t>
            </a:r>
          </a:p>
        </p:txBody>
      </p:sp>
      <p:sp>
        <p:nvSpPr>
          <p:cNvPr id="15" name="Subtitle 2">
            <a:extLst>
              <a:ext uri="{FF2B5EF4-FFF2-40B4-BE49-F238E27FC236}">
                <a16:creationId xmlns:a16="http://schemas.microsoft.com/office/drawing/2014/main" id="{0874D13A-3C67-9B40-ACA7-E3D555217C69}"/>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6" name="TextBox 15">
            <a:extLst>
              <a:ext uri="{FF2B5EF4-FFF2-40B4-BE49-F238E27FC236}">
                <a16:creationId xmlns:a16="http://schemas.microsoft.com/office/drawing/2014/main" id="{5D4869AB-8F7F-8D44-949C-3D96F7B8455B}"/>
              </a:ext>
            </a:extLst>
          </p:cNvPr>
          <p:cNvSpPr txBox="1"/>
          <p:nvPr userDrawn="1"/>
        </p:nvSpPr>
        <p:spPr>
          <a:xfrm>
            <a:off x="3226307" y="4857933"/>
            <a:ext cx="5282281" cy="184666"/>
          </a:xfrm>
          <a:prstGeom prst="rect">
            <a:avLst/>
          </a:prstGeom>
          <a:noFill/>
        </p:spPr>
        <p:txBody>
          <a:bodyPr wrap="square" rtlCol="0">
            <a:spAutoFit/>
          </a:bodyPr>
          <a:lstStyle/>
          <a:p>
            <a:pPr algn="r"/>
            <a:r>
              <a:rPr lang="en-US" sz="600" b="0" i="1">
                <a:solidFill>
                  <a:srgbClr val="706259"/>
                </a:solidFill>
                <a:effectLst/>
                <a:latin typeface="Verdana"/>
                <a:cs typeface="Verdana"/>
              </a:rPr>
              <a:t>Insight Proprietary &amp; Confidential.</a:t>
            </a:r>
            <a:r>
              <a:rPr lang="en-US" sz="600" b="0" i="1" baseline="0">
                <a:solidFill>
                  <a:srgbClr val="706259"/>
                </a:solidFill>
                <a:effectLst/>
                <a:latin typeface="Verdana"/>
                <a:cs typeface="Verdana"/>
              </a:rPr>
              <a:t> Do Not Copy or Distribute. </a:t>
            </a:r>
            <a:r>
              <a:rPr lang="en-US" sz="600" i="1" kern="1200">
                <a:solidFill>
                  <a:srgbClr val="706259"/>
                </a:solidFill>
                <a:latin typeface="Verdana"/>
                <a:ea typeface="+mn-ea"/>
                <a:cs typeface="Verdana"/>
              </a:rPr>
              <a:t>© 2018 Insight Direct USA, Inc</a:t>
            </a:r>
            <a:r>
              <a:rPr lang="en-US" sz="600" b="0" i="1" baseline="0">
                <a:solidFill>
                  <a:srgbClr val="706259"/>
                </a:solidFill>
                <a:effectLst/>
                <a:latin typeface="Verdana"/>
                <a:cs typeface="Verdana"/>
              </a:rPr>
              <a:t>. All Rights Reserved.</a:t>
            </a:r>
            <a:endParaRPr lang="en-US" sz="600" b="0" i="1">
              <a:solidFill>
                <a:srgbClr val="706259"/>
              </a:solidFill>
              <a:effectLst/>
              <a:latin typeface="Verdana"/>
              <a:cs typeface="Verdana"/>
            </a:endParaRPr>
          </a:p>
        </p:txBody>
      </p:sp>
      <p:sp>
        <p:nvSpPr>
          <p:cNvPr id="17" name="TextBox 16">
            <a:extLst>
              <a:ext uri="{FF2B5EF4-FFF2-40B4-BE49-F238E27FC236}">
                <a16:creationId xmlns:a16="http://schemas.microsoft.com/office/drawing/2014/main" id="{DE71F21B-58C1-9540-94ED-AD402A7E70EC}"/>
              </a:ext>
            </a:extLst>
          </p:cNvPr>
          <p:cNvSpPr txBox="1"/>
          <p:nvPr userDrawn="1"/>
        </p:nvSpPr>
        <p:spPr>
          <a:xfrm>
            <a:off x="347910" y="4778983"/>
            <a:ext cx="4815243" cy="276999"/>
          </a:xfrm>
          <a:prstGeom prst="rect">
            <a:avLst/>
          </a:prstGeom>
          <a:noFill/>
        </p:spPr>
        <p:txBody>
          <a:bodyPr wrap="square" rtlCol="0">
            <a:spAutoFit/>
          </a:bodyPr>
          <a:lstStyle/>
          <a:p>
            <a:pPr algn="l"/>
            <a:r>
              <a:rPr lang="en-US" sz="1200">
                <a:solidFill>
                  <a:srgbClr val="706259"/>
                </a:solidFill>
                <a:latin typeface="Verdana"/>
                <a:cs typeface="Verdana"/>
              </a:rPr>
              <a:t>Insight </a:t>
            </a:r>
            <a:r>
              <a:rPr lang="en-US" sz="1200" baseline="0">
                <a:solidFill>
                  <a:srgbClr val="706259"/>
                </a:solidFill>
                <a:latin typeface="Verdana"/>
                <a:cs typeface="Verdana"/>
              </a:rPr>
              <a:t>Presentation</a:t>
            </a:r>
            <a:endParaRPr lang="en-US" sz="1200">
              <a:solidFill>
                <a:srgbClr val="706259"/>
              </a:solidFill>
              <a:latin typeface="Verdana"/>
              <a:cs typeface="Verdana"/>
            </a:endParaRPr>
          </a:p>
        </p:txBody>
      </p:sp>
      <p:sp>
        <p:nvSpPr>
          <p:cNvPr id="18" name="TextBox 17">
            <a:extLst>
              <a:ext uri="{FF2B5EF4-FFF2-40B4-BE49-F238E27FC236}">
                <a16:creationId xmlns:a16="http://schemas.microsoft.com/office/drawing/2014/main" id="{B698F118-6B30-D943-AAF2-303B8A00A49E}"/>
              </a:ext>
            </a:extLst>
          </p:cNvPr>
          <p:cNvSpPr txBox="1"/>
          <p:nvPr userDrawn="1"/>
        </p:nvSpPr>
        <p:spPr>
          <a:xfrm>
            <a:off x="8645050" y="4809353"/>
            <a:ext cx="644577" cy="246221"/>
          </a:xfrm>
          <a:prstGeom prst="rect">
            <a:avLst/>
          </a:prstGeom>
          <a:noFill/>
        </p:spPr>
        <p:txBody>
          <a:bodyPr wrap="square" rtlCol="0">
            <a:spAutoFit/>
          </a:bodyPr>
          <a:lstStyle/>
          <a:p>
            <a:fld id="{8F57A718-7638-AA4D-9012-BBF5E9D5FCFE}" type="slidenum">
              <a:rPr lang="en-US" sz="1000" smtClean="0">
                <a:solidFill>
                  <a:srgbClr val="706259"/>
                </a:solidFill>
                <a:latin typeface="Verdana"/>
                <a:cs typeface="Verdana"/>
              </a:rPr>
              <a:t>‹#›</a:t>
            </a:fld>
            <a:endParaRPr lang="en-US" sz="1000" err="1">
              <a:solidFill>
                <a:srgbClr val="706259"/>
              </a:solidFill>
              <a:latin typeface="Verdana"/>
              <a:cs typeface="Verdana"/>
            </a:endParaRPr>
          </a:p>
        </p:txBody>
      </p:sp>
      <p:pic>
        <p:nvPicPr>
          <p:cNvPr id="19" name="Picture 18" descr="Insight-logo-W.png">
            <a:extLst>
              <a:ext uri="{FF2B5EF4-FFF2-40B4-BE49-F238E27FC236}">
                <a16:creationId xmlns:a16="http://schemas.microsoft.com/office/drawing/2014/main" id="{CC7B76DD-4997-5A4F-A5F8-EE3984820A9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4242" y="203622"/>
            <a:ext cx="1304066" cy="53535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69521-5C1A-9449-A4B2-B54C1676D5D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Rockwell" panose="02060603020205020403" pitchFamily="18" charset="77"/>
                <a:cs typeface="Verdana"/>
              </a:defRPr>
            </a:lvl1pPr>
          </a:lstStyle>
          <a:p>
            <a:r>
              <a:rPr lang="en-US"/>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5" name="TextBox 14">
            <a:extLst>
              <a:ext uri="{FF2B5EF4-FFF2-40B4-BE49-F238E27FC236}">
                <a16:creationId xmlns:a16="http://schemas.microsoft.com/office/drawing/2014/main" id="{3A6BC72A-7A66-EF4E-8FE2-1424699F638C}"/>
              </a:ext>
            </a:extLst>
          </p:cNvPr>
          <p:cNvSpPr txBox="1"/>
          <p:nvPr userDrawn="1"/>
        </p:nvSpPr>
        <p:spPr>
          <a:xfrm>
            <a:off x="3226307" y="4857933"/>
            <a:ext cx="5282281" cy="184666"/>
          </a:xfrm>
          <a:prstGeom prst="rect">
            <a:avLst/>
          </a:prstGeom>
          <a:noFill/>
        </p:spPr>
        <p:txBody>
          <a:bodyPr wrap="square" rtlCol="0">
            <a:spAutoFit/>
          </a:bodyPr>
          <a:lstStyle/>
          <a:p>
            <a:pPr algn="r"/>
            <a:r>
              <a:rPr lang="en-US" sz="600" b="0" i="1">
                <a:solidFill>
                  <a:srgbClr val="706259"/>
                </a:solidFill>
                <a:effectLst/>
                <a:latin typeface="Verdana"/>
                <a:cs typeface="Verdana"/>
              </a:rPr>
              <a:t>Insight Proprietary &amp; Confidential.</a:t>
            </a:r>
            <a:r>
              <a:rPr lang="en-US" sz="600" b="0" i="1" baseline="0">
                <a:solidFill>
                  <a:srgbClr val="706259"/>
                </a:solidFill>
                <a:effectLst/>
                <a:latin typeface="Verdana"/>
                <a:cs typeface="Verdana"/>
              </a:rPr>
              <a:t> Do Not Copy or Distribute. </a:t>
            </a:r>
            <a:r>
              <a:rPr lang="en-US" sz="600" i="1" kern="1200">
                <a:solidFill>
                  <a:srgbClr val="706259"/>
                </a:solidFill>
                <a:latin typeface="Verdana"/>
                <a:ea typeface="+mn-ea"/>
                <a:cs typeface="Verdana"/>
              </a:rPr>
              <a:t>© 2018 Insight Direct USA, Inc</a:t>
            </a:r>
            <a:r>
              <a:rPr lang="en-US" sz="600" b="0" i="1" baseline="0">
                <a:solidFill>
                  <a:srgbClr val="706259"/>
                </a:solidFill>
                <a:effectLst/>
                <a:latin typeface="Verdana"/>
                <a:cs typeface="Verdana"/>
              </a:rPr>
              <a:t>. All Rights Reserved.</a:t>
            </a:r>
            <a:endParaRPr lang="en-US" sz="600" b="0" i="1">
              <a:solidFill>
                <a:srgbClr val="706259"/>
              </a:solidFill>
              <a:effectLst/>
              <a:latin typeface="Verdana"/>
              <a:cs typeface="Verdana"/>
            </a:endParaRPr>
          </a:p>
        </p:txBody>
      </p:sp>
      <p:sp>
        <p:nvSpPr>
          <p:cNvPr id="16" name="TextBox 15">
            <a:extLst>
              <a:ext uri="{FF2B5EF4-FFF2-40B4-BE49-F238E27FC236}">
                <a16:creationId xmlns:a16="http://schemas.microsoft.com/office/drawing/2014/main" id="{BBD1800A-446E-3140-9DA1-A923B584042D}"/>
              </a:ext>
            </a:extLst>
          </p:cNvPr>
          <p:cNvSpPr txBox="1"/>
          <p:nvPr userDrawn="1"/>
        </p:nvSpPr>
        <p:spPr>
          <a:xfrm>
            <a:off x="347910" y="4778983"/>
            <a:ext cx="4815243" cy="276999"/>
          </a:xfrm>
          <a:prstGeom prst="rect">
            <a:avLst/>
          </a:prstGeom>
          <a:noFill/>
        </p:spPr>
        <p:txBody>
          <a:bodyPr wrap="square" rtlCol="0">
            <a:spAutoFit/>
          </a:bodyPr>
          <a:lstStyle/>
          <a:p>
            <a:pPr algn="l"/>
            <a:r>
              <a:rPr lang="en-US" sz="1200">
                <a:solidFill>
                  <a:srgbClr val="706259"/>
                </a:solidFill>
                <a:latin typeface="Verdana"/>
                <a:cs typeface="Verdana"/>
              </a:rPr>
              <a:t>Insight </a:t>
            </a:r>
            <a:r>
              <a:rPr lang="en-US" sz="1200" baseline="0">
                <a:solidFill>
                  <a:srgbClr val="706259"/>
                </a:solidFill>
                <a:latin typeface="Verdana"/>
                <a:cs typeface="Verdana"/>
              </a:rPr>
              <a:t>Presentation</a:t>
            </a:r>
            <a:endParaRPr lang="en-US" sz="1200">
              <a:solidFill>
                <a:srgbClr val="706259"/>
              </a:solidFill>
              <a:latin typeface="Verdana"/>
              <a:cs typeface="Verdana"/>
            </a:endParaRPr>
          </a:p>
        </p:txBody>
      </p:sp>
      <p:sp>
        <p:nvSpPr>
          <p:cNvPr id="17" name="TextBox 16">
            <a:extLst>
              <a:ext uri="{FF2B5EF4-FFF2-40B4-BE49-F238E27FC236}">
                <a16:creationId xmlns:a16="http://schemas.microsoft.com/office/drawing/2014/main" id="{D2DC3B7E-9E7A-384E-83FD-0E6298083A75}"/>
              </a:ext>
            </a:extLst>
          </p:cNvPr>
          <p:cNvSpPr txBox="1"/>
          <p:nvPr userDrawn="1"/>
        </p:nvSpPr>
        <p:spPr>
          <a:xfrm>
            <a:off x="8645050" y="4809353"/>
            <a:ext cx="644577" cy="246221"/>
          </a:xfrm>
          <a:prstGeom prst="rect">
            <a:avLst/>
          </a:prstGeom>
          <a:noFill/>
        </p:spPr>
        <p:txBody>
          <a:bodyPr wrap="square" rtlCol="0">
            <a:spAutoFit/>
          </a:bodyPr>
          <a:lstStyle/>
          <a:p>
            <a:fld id="{8F57A718-7638-AA4D-9012-BBF5E9D5FCFE}" type="slidenum">
              <a:rPr lang="en-US" sz="1000" smtClean="0">
                <a:solidFill>
                  <a:srgbClr val="706259"/>
                </a:solidFill>
                <a:latin typeface="Verdana"/>
                <a:cs typeface="Verdana"/>
              </a:rPr>
              <a:t>‹#›</a:t>
            </a:fld>
            <a:endParaRPr lang="en-US" sz="1000" err="1">
              <a:solidFill>
                <a:srgbClr val="706259"/>
              </a:solidFill>
              <a:latin typeface="Verdana"/>
              <a:cs typeface="Verdana"/>
            </a:endParaRPr>
          </a:p>
        </p:txBody>
      </p:sp>
      <p:pic>
        <p:nvPicPr>
          <p:cNvPr id="18" name="Picture 17" descr="Insight-logo-W.png">
            <a:extLst>
              <a:ext uri="{FF2B5EF4-FFF2-40B4-BE49-F238E27FC236}">
                <a16:creationId xmlns:a16="http://schemas.microsoft.com/office/drawing/2014/main" id="{382AB970-1A45-EA4F-9DC9-6B1F71207B1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4242" y="203622"/>
            <a:ext cx="1304066" cy="53535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49ED6E-7641-ED45-A313-557B1C4352E8}"/>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Rockwell" panose="02060603020205020403" pitchFamily="18" charset="77"/>
                <a:cs typeface="Verdana"/>
              </a:defRPr>
            </a:lvl1pPr>
          </a:lstStyle>
          <a:p>
            <a:r>
              <a:rPr lang="en-US"/>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5" name="TextBox 14">
            <a:extLst>
              <a:ext uri="{FF2B5EF4-FFF2-40B4-BE49-F238E27FC236}">
                <a16:creationId xmlns:a16="http://schemas.microsoft.com/office/drawing/2014/main" id="{3A6BC72A-7A66-EF4E-8FE2-1424699F638C}"/>
              </a:ext>
            </a:extLst>
          </p:cNvPr>
          <p:cNvSpPr txBox="1"/>
          <p:nvPr userDrawn="1"/>
        </p:nvSpPr>
        <p:spPr>
          <a:xfrm>
            <a:off x="3226307" y="4857933"/>
            <a:ext cx="5282281" cy="184666"/>
          </a:xfrm>
          <a:prstGeom prst="rect">
            <a:avLst/>
          </a:prstGeom>
          <a:noFill/>
        </p:spPr>
        <p:txBody>
          <a:bodyPr wrap="square" rtlCol="0">
            <a:spAutoFit/>
          </a:bodyPr>
          <a:lstStyle/>
          <a:p>
            <a:pPr algn="r"/>
            <a:r>
              <a:rPr lang="en-US" sz="600" b="0" i="1">
                <a:solidFill>
                  <a:srgbClr val="706259"/>
                </a:solidFill>
                <a:effectLst/>
                <a:latin typeface="Verdana"/>
                <a:cs typeface="Verdana"/>
              </a:rPr>
              <a:t>Insight Proprietary &amp; Confidential.</a:t>
            </a:r>
            <a:r>
              <a:rPr lang="en-US" sz="600" b="0" i="1" baseline="0">
                <a:solidFill>
                  <a:srgbClr val="706259"/>
                </a:solidFill>
                <a:effectLst/>
                <a:latin typeface="Verdana"/>
                <a:cs typeface="Verdana"/>
              </a:rPr>
              <a:t> Do Not Copy or Distribute. </a:t>
            </a:r>
            <a:r>
              <a:rPr lang="en-US" sz="600" i="1" kern="1200">
                <a:solidFill>
                  <a:srgbClr val="706259"/>
                </a:solidFill>
                <a:latin typeface="Verdana"/>
                <a:ea typeface="+mn-ea"/>
                <a:cs typeface="Verdana"/>
              </a:rPr>
              <a:t>© 2018 Insight Direct USA, Inc</a:t>
            </a:r>
            <a:r>
              <a:rPr lang="en-US" sz="600" b="0" i="1" baseline="0">
                <a:solidFill>
                  <a:srgbClr val="706259"/>
                </a:solidFill>
                <a:effectLst/>
                <a:latin typeface="Verdana"/>
                <a:cs typeface="Verdana"/>
              </a:rPr>
              <a:t>. All Rights Reserved.</a:t>
            </a:r>
            <a:endParaRPr lang="en-US" sz="600" b="0" i="1">
              <a:solidFill>
                <a:srgbClr val="706259"/>
              </a:solidFill>
              <a:effectLst/>
              <a:latin typeface="Verdana"/>
              <a:cs typeface="Verdana"/>
            </a:endParaRPr>
          </a:p>
        </p:txBody>
      </p:sp>
      <p:sp>
        <p:nvSpPr>
          <p:cNvPr id="16" name="TextBox 15">
            <a:extLst>
              <a:ext uri="{FF2B5EF4-FFF2-40B4-BE49-F238E27FC236}">
                <a16:creationId xmlns:a16="http://schemas.microsoft.com/office/drawing/2014/main" id="{BBD1800A-446E-3140-9DA1-A923B584042D}"/>
              </a:ext>
            </a:extLst>
          </p:cNvPr>
          <p:cNvSpPr txBox="1"/>
          <p:nvPr userDrawn="1"/>
        </p:nvSpPr>
        <p:spPr>
          <a:xfrm>
            <a:off x="347910" y="4778983"/>
            <a:ext cx="4815243" cy="276999"/>
          </a:xfrm>
          <a:prstGeom prst="rect">
            <a:avLst/>
          </a:prstGeom>
          <a:noFill/>
        </p:spPr>
        <p:txBody>
          <a:bodyPr wrap="square" rtlCol="0">
            <a:spAutoFit/>
          </a:bodyPr>
          <a:lstStyle/>
          <a:p>
            <a:pPr algn="l"/>
            <a:r>
              <a:rPr lang="en-US" sz="1200">
                <a:solidFill>
                  <a:srgbClr val="706259"/>
                </a:solidFill>
                <a:latin typeface="Verdana"/>
                <a:cs typeface="Verdana"/>
              </a:rPr>
              <a:t>Insight </a:t>
            </a:r>
            <a:r>
              <a:rPr lang="en-US" sz="1200" baseline="0">
                <a:solidFill>
                  <a:srgbClr val="706259"/>
                </a:solidFill>
                <a:latin typeface="Verdana"/>
                <a:cs typeface="Verdana"/>
              </a:rPr>
              <a:t>Presentation</a:t>
            </a:r>
            <a:endParaRPr lang="en-US" sz="1200">
              <a:solidFill>
                <a:srgbClr val="706259"/>
              </a:solidFill>
              <a:latin typeface="Verdana"/>
              <a:cs typeface="Verdana"/>
            </a:endParaRPr>
          </a:p>
        </p:txBody>
      </p:sp>
      <p:sp>
        <p:nvSpPr>
          <p:cNvPr id="17" name="TextBox 16">
            <a:extLst>
              <a:ext uri="{FF2B5EF4-FFF2-40B4-BE49-F238E27FC236}">
                <a16:creationId xmlns:a16="http://schemas.microsoft.com/office/drawing/2014/main" id="{D2DC3B7E-9E7A-384E-83FD-0E6298083A75}"/>
              </a:ext>
            </a:extLst>
          </p:cNvPr>
          <p:cNvSpPr txBox="1"/>
          <p:nvPr userDrawn="1"/>
        </p:nvSpPr>
        <p:spPr>
          <a:xfrm>
            <a:off x="8645050" y="4809353"/>
            <a:ext cx="644577" cy="246221"/>
          </a:xfrm>
          <a:prstGeom prst="rect">
            <a:avLst/>
          </a:prstGeom>
          <a:noFill/>
        </p:spPr>
        <p:txBody>
          <a:bodyPr wrap="square" rtlCol="0">
            <a:spAutoFit/>
          </a:bodyPr>
          <a:lstStyle/>
          <a:p>
            <a:fld id="{8F57A718-7638-AA4D-9012-BBF5E9D5FCFE}" type="slidenum">
              <a:rPr lang="en-US" sz="1000" smtClean="0">
                <a:solidFill>
                  <a:srgbClr val="706259"/>
                </a:solidFill>
                <a:latin typeface="Verdana"/>
                <a:cs typeface="Verdana"/>
              </a:rPr>
              <a:t>‹#›</a:t>
            </a:fld>
            <a:endParaRPr lang="en-US" sz="1000" err="1">
              <a:solidFill>
                <a:srgbClr val="706259"/>
              </a:solidFill>
              <a:latin typeface="Verdana"/>
              <a:cs typeface="Verdana"/>
            </a:endParaRPr>
          </a:p>
        </p:txBody>
      </p:sp>
      <p:pic>
        <p:nvPicPr>
          <p:cNvPr id="18" name="Picture 17" descr="Insight-logo-W.png">
            <a:extLst>
              <a:ext uri="{FF2B5EF4-FFF2-40B4-BE49-F238E27FC236}">
                <a16:creationId xmlns:a16="http://schemas.microsoft.com/office/drawing/2014/main" id="{382AB970-1A45-EA4F-9DC9-6B1F71207B1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4242" y="203622"/>
            <a:ext cx="1304066" cy="535354"/>
          </a:xfrm>
          <a:prstGeom prst="rect">
            <a:avLst/>
          </a:prstGeom>
        </p:spPr>
      </p:pic>
    </p:spTree>
    <p:extLst>
      <p:ext uri="{BB962C8B-B14F-4D97-AF65-F5344CB8AC3E}">
        <p14:creationId xmlns:p14="http://schemas.microsoft.com/office/powerpoint/2010/main" val="4065499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157C2E2-903D-474C-BE84-B9DF7D28C25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Rockwell" panose="02060603020205020403" pitchFamily="18" charset="77"/>
                <a:cs typeface="Verdana"/>
              </a:defRPr>
            </a:lvl1pPr>
          </a:lstStyle>
          <a:p>
            <a:r>
              <a:rPr lang="en-US"/>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5" name="TextBox 14">
            <a:extLst>
              <a:ext uri="{FF2B5EF4-FFF2-40B4-BE49-F238E27FC236}">
                <a16:creationId xmlns:a16="http://schemas.microsoft.com/office/drawing/2014/main" id="{3A6BC72A-7A66-EF4E-8FE2-1424699F638C}"/>
              </a:ext>
            </a:extLst>
          </p:cNvPr>
          <p:cNvSpPr txBox="1"/>
          <p:nvPr userDrawn="1"/>
        </p:nvSpPr>
        <p:spPr>
          <a:xfrm>
            <a:off x="3226307" y="4857933"/>
            <a:ext cx="5282281" cy="184666"/>
          </a:xfrm>
          <a:prstGeom prst="rect">
            <a:avLst/>
          </a:prstGeom>
          <a:noFill/>
        </p:spPr>
        <p:txBody>
          <a:bodyPr wrap="square" rtlCol="0">
            <a:spAutoFit/>
          </a:bodyPr>
          <a:lstStyle/>
          <a:p>
            <a:pPr algn="r"/>
            <a:r>
              <a:rPr lang="en-US" sz="600" b="0" i="1">
                <a:solidFill>
                  <a:srgbClr val="706259"/>
                </a:solidFill>
                <a:effectLst/>
                <a:latin typeface="Verdana"/>
                <a:cs typeface="Verdana"/>
              </a:rPr>
              <a:t>Insight Proprietary &amp; Confidential.</a:t>
            </a:r>
            <a:r>
              <a:rPr lang="en-US" sz="600" b="0" i="1" baseline="0">
                <a:solidFill>
                  <a:srgbClr val="706259"/>
                </a:solidFill>
                <a:effectLst/>
                <a:latin typeface="Verdana"/>
                <a:cs typeface="Verdana"/>
              </a:rPr>
              <a:t> Do Not Copy or Distribute. </a:t>
            </a:r>
            <a:r>
              <a:rPr lang="en-US" sz="600" i="1" kern="1200">
                <a:solidFill>
                  <a:srgbClr val="706259"/>
                </a:solidFill>
                <a:latin typeface="Verdana"/>
                <a:ea typeface="+mn-ea"/>
                <a:cs typeface="Verdana"/>
              </a:rPr>
              <a:t>© 2018 Insight Direct USA, Inc</a:t>
            </a:r>
            <a:r>
              <a:rPr lang="en-US" sz="600" b="0" i="1" baseline="0">
                <a:solidFill>
                  <a:srgbClr val="706259"/>
                </a:solidFill>
                <a:effectLst/>
                <a:latin typeface="Verdana"/>
                <a:cs typeface="Verdana"/>
              </a:rPr>
              <a:t>. All Rights Reserved.</a:t>
            </a:r>
            <a:endParaRPr lang="en-US" sz="600" b="0" i="1">
              <a:solidFill>
                <a:srgbClr val="706259"/>
              </a:solidFill>
              <a:effectLst/>
              <a:latin typeface="Verdana"/>
              <a:cs typeface="Verdana"/>
            </a:endParaRPr>
          </a:p>
        </p:txBody>
      </p:sp>
      <p:sp>
        <p:nvSpPr>
          <p:cNvPr id="16" name="TextBox 15">
            <a:extLst>
              <a:ext uri="{FF2B5EF4-FFF2-40B4-BE49-F238E27FC236}">
                <a16:creationId xmlns:a16="http://schemas.microsoft.com/office/drawing/2014/main" id="{BBD1800A-446E-3140-9DA1-A923B584042D}"/>
              </a:ext>
            </a:extLst>
          </p:cNvPr>
          <p:cNvSpPr txBox="1"/>
          <p:nvPr userDrawn="1"/>
        </p:nvSpPr>
        <p:spPr>
          <a:xfrm>
            <a:off x="347910" y="4778983"/>
            <a:ext cx="4815243" cy="276999"/>
          </a:xfrm>
          <a:prstGeom prst="rect">
            <a:avLst/>
          </a:prstGeom>
          <a:noFill/>
        </p:spPr>
        <p:txBody>
          <a:bodyPr wrap="square" rtlCol="0">
            <a:spAutoFit/>
          </a:bodyPr>
          <a:lstStyle/>
          <a:p>
            <a:pPr algn="l"/>
            <a:r>
              <a:rPr lang="en-US" sz="1200">
                <a:solidFill>
                  <a:srgbClr val="706259"/>
                </a:solidFill>
                <a:latin typeface="Verdana"/>
                <a:cs typeface="Verdana"/>
              </a:rPr>
              <a:t>Insight </a:t>
            </a:r>
            <a:r>
              <a:rPr lang="en-US" sz="1200" baseline="0">
                <a:solidFill>
                  <a:srgbClr val="706259"/>
                </a:solidFill>
                <a:latin typeface="Verdana"/>
                <a:cs typeface="Verdana"/>
              </a:rPr>
              <a:t>Presentation</a:t>
            </a:r>
            <a:endParaRPr lang="en-US" sz="1200">
              <a:solidFill>
                <a:srgbClr val="706259"/>
              </a:solidFill>
              <a:latin typeface="Verdana"/>
              <a:cs typeface="Verdana"/>
            </a:endParaRPr>
          </a:p>
        </p:txBody>
      </p:sp>
      <p:sp>
        <p:nvSpPr>
          <p:cNvPr id="17" name="TextBox 16">
            <a:extLst>
              <a:ext uri="{FF2B5EF4-FFF2-40B4-BE49-F238E27FC236}">
                <a16:creationId xmlns:a16="http://schemas.microsoft.com/office/drawing/2014/main" id="{D2DC3B7E-9E7A-384E-83FD-0E6298083A75}"/>
              </a:ext>
            </a:extLst>
          </p:cNvPr>
          <p:cNvSpPr txBox="1"/>
          <p:nvPr userDrawn="1"/>
        </p:nvSpPr>
        <p:spPr>
          <a:xfrm>
            <a:off x="8645050" y="4809353"/>
            <a:ext cx="644577" cy="246221"/>
          </a:xfrm>
          <a:prstGeom prst="rect">
            <a:avLst/>
          </a:prstGeom>
          <a:noFill/>
        </p:spPr>
        <p:txBody>
          <a:bodyPr wrap="square" rtlCol="0">
            <a:spAutoFit/>
          </a:bodyPr>
          <a:lstStyle/>
          <a:p>
            <a:fld id="{8F57A718-7638-AA4D-9012-BBF5E9D5FCFE}" type="slidenum">
              <a:rPr lang="en-US" sz="1000" smtClean="0">
                <a:solidFill>
                  <a:srgbClr val="706259"/>
                </a:solidFill>
                <a:latin typeface="Verdana"/>
                <a:cs typeface="Verdana"/>
              </a:rPr>
              <a:t>‹#›</a:t>
            </a:fld>
            <a:endParaRPr lang="en-US" sz="1000" err="1">
              <a:solidFill>
                <a:srgbClr val="706259"/>
              </a:solidFill>
              <a:latin typeface="Verdana"/>
              <a:cs typeface="Verdana"/>
            </a:endParaRPr>
          </a:p>
        </p:txBody>
      </p:sp>
      <p:pic>
        <p:nvPicPr>
          <p:cNvPr id="18" name="Picture 17" descr="Insight-logo-W.png">
            <a:extLst>
              <a:ext uri="{FF2B5EF4-FFF2-40B4-BE49-F238E27FC236}">
                <a16:creationId xmlns:a16="http://schemas.microsoft.com/office/drawing/2014/main" id="{382AB970-1A45-EA4F-9DC9-6B1F71207B1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4242" y="203622"/>
            <a:ext cx="1304066" cy="535354"/>
          </a:xfrm>
          <a:prstGeom prst="rect">
            <a:avLst/>
          </a:prstGeom>
        </p:spPr>
      </p:pic>
    </p:spTree>
    <p:extLst>
      <p:ext uri="{BB962C8B-B14F-4D97-AF65-F5344CB8AC3E}">
        <p14:creationId xmlns:p14="http://schemas.microsoft.com/office/powerpoint/2010/main" val="728306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A1756F-A989-7140-A46E-D82F022F7653}"/>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Title 1">
            <a:extLst>
              <a:ext uri="{FF2B5EF4-FFF2-40B4-BE49-F238E27FC236}">
                <a16:creationId xmlns:a16="http://schemas.microsoft.com/office/drawing/2014/main" id="{BDDA36AD-9FE1-7643-B94A-D2BD5F34E2FE}"/>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Rockwell" panose="02060603020205020403" pitchFamily="18" charset="77"/>
                <a:cs typeface="Verdana"/>
              </a:defRPr>
            </a:lvl1pPr>
          </a:lstStyle>
          <a:p>
            <a:r>
              <a:rPr lang="en-US"/>
              <a:t>Click to edit Master title style</a:t>
            </a:r>
          </a:p>
        </p:txBody>
      </p:sp>
      <p:sp>
        <p:nvSpPr>
          <p:cNvPr id="14" name="Subtitle 2">
            <a:extLst>
              <a:ext uri="{FF2B5EF4-FFF2-40B4-BE49-F238E27FC236}">
                <a16:creationId xmlns:a16="http://schemas.microsoft.com/office/drawing/2014/main" id="{8B6AA0BA-75CA-3B4A-A0DC-E8FD8B3AB523}"/>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5" name="TextBox 14">
            <a:extLst>
              <a:ext uri="{FF2B5EF4-FFF2-40B4-BE49-F238E27FC236}">
                <a16:creationId xmlns:a16="http://schemas.microsoft.com/office/drawing/2014/main" id="{D4FB30E4-3620-1D4B-AD91-EFF3E219EFA1}"/>
              </a:ext>
            </a:extLst>
          </p:cNvPr>
          <p:cNvSpPr txBox="1"/>
          <p:nvPr userDrawn="1"/>
        </p:nvSpPr>
        <p:spPr>
          <a:xfrm>
            <a:off x="3226307" y="4857933"/>
            <a:ext cx="5282281" cy="184666"/>
          </a:xfrm>
          <a:prstGeom prst="rect">
            <a:avLst/>
          </a:prstGeom>
          <a:noFill/>
        </p:spPr>
        <p:txBody>
          <a:bodyPr wrap="square" rtlCol="0">
            <a:spAutoFit/>
          </a:bodyPr>
          <a:lstStyle/>
          <a:p>
            <a:pPr algn="r"/>
            <a:r>
              <a:rPr lang="en-US" sz="600" b="0" i="1">
                <a:solidFill>
                  <a:srgbClr val="706259"/>
                </a:solidFill>
                <a:effectLst/>
                <a:latin typeface="Verdana"/>
                <a:cs typeface="Verdana"/>
              </a:rPr>
              <a:t>Insight Proprietary &amp; Confidential.</a:t>
            </a:r>
            <a:r>
              <a:rPr lang="en-US" sz="600" b="0" i="1" baseline="0">
                <a:solidFill>
                  <a:srgbClr val="706259"/>
                </a:solidFill>
                <a:effectLst/>
                <a:latin typeface="Verdana"/>
                <a:cs typeface="Verdana"/>
              </a:rPr>
              <a:t> Do Not Copy or Distribute. </a:t>
            </a:r>
            <a:r>
              <a:rPr lang="en-US" sz="600" i="1" kern="1200">
                <a:solidFill>
                  <a:srgbClr val="706259"/>
                </a:solidFill>
                <a:latin typeface="Verdana"/>
                <a:ea typeface="+mn-ea"/>
                <a:cs typeface="Verdana"/>
              </a:rPr>
              <a:t>© 2018 Insight Direct USA, Inc</a:t>
            </a:r>
            <a:r>
              <a:rPr lang="en-US" sz="600" b="0" i="1" baseline="0">
                <a:solidFill>
                  <a:srgbClr val="706259"/>
                </a:solidFill>
                <a:effectLst/>
                <a:latin typeface="Verdana"/>
                <a:cs typeface="Verdana"/>
              </a:rPr>
              <a:t>. All Rights Reserved.</a:t>
            </a:r>
            <a:endParaRPr lang="en-US" sz="600" b="0" i="1">
              <a:solidFill>
                <a:srgbClr val="706259"/>
              </a:solidFill>
              <a:effectLst/>
              <a:latin typeface="Verdana"/>
              <a:cs typeface="Verdana"/>
            </a:endParaRPr>
          </a:p>
        </p:txBody>
      </p:sp>
      <p:sp>
        <p:nvSpPr>
          <p:cNvPr id="16" name="TextBox 15">
            <a:extLst>
              <a:ext uri="{FF2B5EF4-FFF2-40B4-BE49-F238E27FC236}">
                <a16:creationId xmlns:a16="http://schemas.microsoft.com/office/drawing/2014/main" id="{723CCF1B-53F7-B543-B5AD-D74A7B8078F5}"/>
              </a:ext>
            </a:extLst>
          </p:cNvPr>
          <p:cNvSpPr txBox="1"/>
          <p:nvPr userDrawn="1"/>
        </p:nvSpPr>
        <p:spPr>
          <a:xfrm>
            <a:off x="347910" y="4778983"/>
            <a:ext cx="4815243" cy="276999"/>
          </a:xfrm>
          <a:prstGeom prst="rect">
            <a:avLst/>
          </a:prstGeom>
          <a:noFill/>
        </p:spPr>
        <p:txBody>
          <a:bodyPr wrap="square" rtlCol="0">
            <a:spAutoFit/>
          </a:bodyPr>
          <a:lstStyle/>
          <a:p>
            <a:pPr algn="l"/>
            <a:r>
              <a:rPr lang="en-US" sz="1200">
                <a:solidFill>
                  <a:srgbClr val="706259"/>
                </a:solidFill>
                <a:latin typeface="Verdana"/>
                <a:cs typeface="Verdana"/>
              </a:rPr>
              <a:t>Insight </a:t>
            </a:r>
            <a:r>
              <a:rPr lang="en-US" sz="1200" baseline="0">
                <a:solidFill>
                  <a:srgbClr val="706259"/>
                </a:solidFill>
                <a:latin typeface="Verdana"/>
                <a:cs typeface="Verdana"/>
              </a:rPr>
              <a:t>Presentation</a:t>
            </a:r>
            <a:endParaRPr lang="en-US" sz="1200">
              <a:solidFill>
                <a:srgbClr val="706259"/>
              </a:solidFill>
              <a:latin typeface="Verdana"/>
              <a:cs typeface="Verdana"/>
            </a:endParaRPr>
          </a:p>
        </p:txBody>
      </p:sp>
      <p:sp>
        <p:nvSpPr>
          <p:cNvPr id="17" name="TextBox 16">
            <a:extLst>
              <a:ext uri="{FF2B5EF4-FFF2-40B4-BE49-F238E27FC236}">
                <a16:creationId xmlns:a16="http://schemas.microsoft.com/office/drawing/2014/main" id="{4C44E1C7-C7CB-C54D-88D7-58DA3C6F3AC5}"/>
              </a:ext>
            </a:extLst>
          </p:cNvPr>
          <p:cNvSpPr txBox="1"/>
          <p:nvPr userDrawn="1"/>
        </p:nvSpPr>
        <p:spPr>
          <a:xfrm>
            <a:off x="8645050" y="4809353"/>
            <a:ext cx="644577" cy="246221"/>
          </a:xfrm>
          <a:prstGeom prst="rect">
            <a:avLst/>
          </a:prstGeom>
          <a:noFill/>
        </p:spPr>
        <p:txBody>
          <a:bodyPr wrap="square" rtlCol="0">
            <a:spAutoFit/>
          </a:bodyPr>
          <a:lstStyle/>
          <a:p>
            <a:fld id="{8F57A718-7638-AA4D-9012-BBF5E9D5FCFE}" type="slidenum">
              <a:rPr lang="en-US" sz="1000" smtClean="0">
                <a:solidFill>
                  <a:srgbClr val="706259"/>
                </a:solidFill>
                <a:latin typeface="Verdana"/>
                <a:cs typeface="Verdana"/>
              </a:rPr>
              <a:t>‹#›</a:t>
            </a:fld>
            <a:endParaRPr lang="en-US" sz="1000" err="1">
              <a:solidFill>
                <a:srgbClr val="706259"/>
              </a:solidFill>
              <a:latin typeface="Verdana"/>
              <a:cs typeface="Verdana"/>
            </a:endParaRPr>
          </a:p>
        </p:txBody>
      </p:sp>
      <p:pic>
        <p:nvPicPr>
          <p:cNvPr id="18" name="Picture 17" descr="Insight-logo-W.png">
            <a:extLst>
              <a:ext uri="{FF2B5EF4-FFF2-40B4-BE49-F238E27FC236}">
                <a16:creationId xmlns:a16="http://schemas.microsoft.com/office/drawing/2014/main" id="{4D91B356-07E0-9142-AE91-C2212674764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4242" y="203622"/>
            <a:ext cx="1304066" cy="53535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F1CF24-83C5-A748-9E2C-8629BED836C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Title 1">
            <a:extLst>
              <a:ext uri="{FF2B5EF4-FFF2-40B4-BE49-F238E27FC236}">
                <a16:creationId xmlns:a16="http://schemas.microsoft.com/office/drawing/2014/main" id="{BDDA36AD-9FE1-7643-B94A-D2BD5F34E2FE}"/>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Rockwell" panose="02060603020205020403" pitchFamily="18" charset="77"/>
                <a:cs typeface="Verdana"/>
              </a:defRPr>
            </a:lvl1pPr>
          </a:lstStyle>
          <a:p>
            <a:r>
              <a:rPr lang="en-US"/>
              <a:t>Click to edit Master title style</a:t>
            </a:r>
          </a:p>
        </p:txBody>
      </p:sp>
      <p:sp>
        <p:nvSpPr>
          <p:cNvPr id="14" name="Subtitle 2">
            <a:extLst>
              <a:ext uri="{FF2B5EF4-FFF2-40B4-BE49-F238E27FC236}">
                <a16:creationId xmlns:a16="http://schemas.microsoft.com/office/drawing/2014/main" id="{8B6AA0BA-75CA-3B4A-A0DC-E8FD8B3AB523}"/>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5" name="TextBox 14">
            <a:extLst>
              <a:ext uri="{FF2B5EF4-FFF2-40B4-BE49-F238E27FC236}">
                <a16:creationId xmlns:a16="http://schemas.microsoft.com/office/drawing/2014/main" id="{D4FB30E4-3620-1D4B-AD91-EFF3E219EFA1}"/>
              </a:ext>
            </a:extLst>
          </p:cNvPr>
          <p:cNvSpPr txBox="1"/>
          <p:nvPr userDrawn="1"/>
        </p:nvSpPr>
        <p:spPr>
          <a:xfrm>
            <a:off x="3226307" y="4857933"/>
            <a:ext cx="5282281" cy="184666"/>
          </a:xfrm>
          <a:prstGeom prst="rect">
            <a:avLst/>
          </a:prstGeom>
          <a:noFill/>
        </p:spPr>
        <p:txBody>
          <a:bodyPr wrap="square" rtlCol="0">
            <a:spAutoFit/>
          </a:bodyPr>
          <a:lstStyle/>
          <a:p>
            <a:pPr algn="r"/>
            <a:r>
              <a:rPr lang="en-US" sz="600" b="0" i="1">
                <a:solidFill>
                  <a:srgbClr val="706259"/>
                </a:solidFill>
                <a:effectLst/>
                <a:latin typeface="Verdana"/>
                <a:cs typeface="Verdana"/>
              </a:rPr>
              <a:t>Insight Proprietary &amp; Confidential.</a:t>
            </a:r>
            <a:r>
              <a:rPr lang="en-US" sz="600" b="0" i="1" baseline="0">
                <a:solidFill>
                  <a:srgbClr val="706259"/>
                </a:solidFill>
                <a:effectLst/>
                <a:latin typeface="Verdana"/>
                <a:cs typeface="Verdana"/>
              </a:rPr>
              <a:t> Do Not Copy or Distribute. </a:t>
            </a:r>
            <a:r>
              <a:rPr lang="en-US" sz="600" i="1" kern="1200">
                <a:solidFill>
                  <a:srgbClr val="706259"/>
                </a:solidFill>
                <a:latin typeface="Verdana"/>
                <a:ea typeface="+mn-ea"/>
                <a:cs typeface="Verdana"/>
              </a:rPr>
              <a:t>© 2018 Insight Direct USA, Inc</a:t>
            </a:r>
            <a:r>
              <a:rPr lang="en-US" sz="600" b="0" i="1" baseline="0">
                <a:solidFill>
                  <a:srgbClr val="706259"/>
                </a:solidFill>
                <a:effectLst/>
                <a:latin typeface="Verdana"/>
                <a:cs typeface="Verdana"/>
              </a:rPr>
              <a:t>. All Rights Reserved.</a:t>
            </a:r>
            <a:endParaRPr lang="en-US" sz="600" b="0" i="1">
              <a:solidFill>
                <a:srgbClr val="706259"/>
              </a:solidFill>
              <a:effectLst/>
              <a:latin typeface="Verdana"/>
              <a:cs typeface="Verdana"/>
            </a:endParaRPr>
          </a:p>
        </p:txBody>
      </p:sp>
      <p:sp>
        <p:nvSpPr>
          <p:cNvPr id="16" name="TextBox 15">
            <a:extLst>
              <a:ext uri="{FF2B5EF4-FFF2-40B4-BE49-F238E27FC236}">
                <a16:creationId xmlns:a16="http://schemas.microsoft.com/office/drawing/2014/main" id="{723CCF1B-53F7-B543-B5AD-D74A7B8078F5}"/>
              </a:ext>
            </a:extLst>
          </p:cNvPr>
          <p:cNvSpPr txBox="1"/>
          <p:nvPr userDrawn="1"/>
        </p:nvSpPr>
        <p:spPr>
          <a:xfrm>
            <a:off x="347910" y="4778983"/>
            <a:ext cx="4815243" cy="276999"/>
          </a:xfrm>
          <a:prstGeom prst="rect">
            <a:avLst/>
          </a:prstGeom>
          <a:noFill/>
        </p:spPr>
        <p:txBody>
          <a:bodyPr wrap="square" rtlCol="0">
            <a:spAutoFit/>
          </a:bodyPr>
          <a:lstStyle/>
          <a:p>
            <a:pPr algn="l"/>
            <a:r>
              <a:rPr lang="en-US" sz="1200">
                <a:solidFill>
                  <a:srgbClr val="706259"/>
                </a:solidFill>
                <a:latin typeface="Verdana"/>
                <a:cs typeface="Verdana"/>
              </a:rPr>
              <a:t>Insight </a:t>
            </a:r>
            <a:r>
              <a:rPr lang="en-US" sz="1200" baseline="0">
                <a:solidFill>
                  <a:srgbClr val="706259"/>
                </a:solidFill>
                <a:latin typeface="Verdana"/>
                <a:cs typeface="Verdana"/>
              </a:rPr>
              <a:t>Presentation</a:t>
            </a:r>
            <a:endParaRPr lang="en-US" sz="1200">
              <a:solidFill>
                <a:srgbClr val="706259"/>
              </a:solidFill>
              <a:latin typeface="Verdana"/>
              <a:cs typeface="Verdana"/>
            </a:endParaRPr>
          </a:p>
        </p:txBody>
      </p:sp>
      <p:sp>
        <p:nvSpPr>
          <p:cNvPr id="17" name="TextBox 16">
            <a:extLst>
              <a:ext uri="{FF2B5EF4-FFF2-40B4-BE49-F238E27FC236}">
                <a16:creationId xmlns:a16="http://schemas.microsoft.com/office/drawing/2014/main" id="{4C44E1C7-C7CB-C54D-88D7-58DA3C6F3AC5}"/>
              </a:ext>
            </a:extLst>
          </p:cNvPr>
          <p:cNvSpPr txBox="1"/>
          <p:nvPr userDrawn="1"/>
        </p:nvSpPr>
        <p:spPr>
          <a:xfrm>
            <a:off x="8645050" y="4809353"/>
            <a:ext cx="644577" cy="246221"/>
          </a:xfrm>
          <a:prstGeom prst="rect">
            <a:avLst/>
          </a:prstGeom>
          <a:noFill/>
        </p:spPr>
        <p:txBody>
          <a:bodyPr wrap="square" rtlCol="0">
            <a:spAutoFit/>
          </a:bodyPr>
          <a:lstStyle/>
          <a:p>
            <a:fld id="{8F57A718-7638-AA4D-9012-BBF5E9D5FCFE}" type="slidenum">
              <a:rPr lang="en-US" sz="1000" smtClean="0">
                <a:solidFill>
                  <a:srgbClr val="706259"/>
                </a:solidFill>
                <a:latin typeface="Verdana"/>
                <a:cs typeface="Verdana"/>
              </a:rPr>
              <a:t>‹#›</a:t>
            </a:fld>
            <a:endParaRPr lang="en-US" sz="1000" err="1">
              <a:solidFill>
                <a:srgbClr val="706259"/>
              </a:solidFill>
              <a:latin typeface="Verdana"/>
              <a:cs typeface="Verdana"/>
            </a:endParaRPr>
          </a:p>
        </p:txBody>
      </p:sp>
      <p:pic>
        <p:nvPicPr>
          <p:cNvPr id="18" name="Picture 17" descr="Insight-logo-W.png">
            <a:extLst>
              <a:ext uri="{FF2B5EF4-FFF2-40B4-BE49-F238E27FC236}">
                <a16:creationId xmlns:a16="http://schemas.microsoft.com/office/drawing/2014/main" id="{4D91B356-07E0-9142-AE91-C2212674764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4242" y="203622"/>
            <a:ext cx="1304066" cy="535354"/>
          </a:xfrm>
          <a:prstGeom prst="rect">
            <a:avLst/>
          </a:prstGeom>
        </p:spPr>
      </p:pic>
    </p:spTree>
    <p:extLst>
      <p:ext uri="{BB962C8B-B14F-4D97-AF65-F5344CB8AC3E}">
        <p14:creationId xmlns:p14="http://schemas.microsoft.com/office/powerpoint/2010/main" val="1164399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C78321-E302-0E4C-9944-478F0D46883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Title 1">
            <a:extLst>
              <a:ext uri="{FF2B5EF4-FFF2-40B4-BE49-F238E27FC236}">
                <a16:creationId xmlns:a16="http://schemas.microsoft.com/office/drawing/2014/main" id="{BDDA36AD-9FE1-7643-B94A-D2BD5F34E2FE}"/>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Rockwell" panose="02060603020205020403" pitchFamily="18" charset="77"/>
                <a:cs typeface="Verdana"/>
              </a:defRPr>
            </a:lvl1pPr>
          </a:lstStyle>
          <a:p>
            <a:r>
              <a:rPr lang="en-US"/>
              <a:t>Click to edit Master title style</a:t>
            </a:r>
          </a:p>
        </p:txBody>
      </p:sp>
      <p:sp>
        <p:nvSpPr>
          <p:cNvPr id="14" name="Subtitle 2">
            <a:extLst>
              <a:ext uri="{FF2B5EF4-FFF2-40B4-BE49-F238E27FC236}">
                <a16:creationId xmlns:a16="http://schemas.microsoft.com/office/drawing/2014/main" id="{8B6AA0BA-75CA-3B4A-A0DC-E8FD8B3AB523}"/>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5" name="TextBox 14">
            <a:extLst>
              <a:ext uri="{FF2B5EF4-FFF2-40B4-BE49-F238E27FC236}">
                <a16:creationId xmlns:a16="http://schemas.microsoft.com/office/drawing/2014/main" id="{D4FB30E4-3620-1D4B-AD91-EFF3E219EFA1}"/>
              </a:ext>
            </a:extLst>
          </p:cNvPr>
          <p:cNvSpPr txBox="1"/>
          <p:nvPr userDrawn="1"/>
        </p:nvSpPr>
        <p:spPr>
          <a:xfrm>
            <a:off x="3226307" y="4857933"/>
            <a:ext cx="5282281" cy="184666"/>
          </a:xfrm>
          <a:prstGeom prst="rect">
            <a:avLst/>
          </a:prstGeom>
          <a:noFill/>
        </p:spPr>
        <p:txBody>
          <a:bodyPr wrap="square" rtlCol="0">
            <a:spAutoFit/>
          </a:bodyPr>
          <a:lstStyle/>
          <a:p>
            <a:pPr algn="r"/>
            <a:r>
              <a:rPr lang="en-US" sz="600" b="0" i="1">
                <a:solidFill>
                  <a:srgbClr val="706259"/>
                </a:solidFill>
                <a:effectLst/>
                <a:latin typeface="Verdana"/>
                <a:cs typeface="Verdana"/>
              </a:rPr>
              <a:t>Insight Proprietary &amp; Confidential.</a:t>
            </a:r>
            <a:r>
              <a:rPr lang="en-US" sz="600" b="0" i="1" baseline="0">
                <a:solidFill>
                  <a:srgbClr val="706259"/>
                </a:solidFill>
                <a:effectLst/>
                <a:latin typeface="Verdana"/>
                <a:cs typeface="Verdana"/>
              </a:rPr>
              <a:t> Do Not Copy or Distribute. </a:t>
            </a:r>
            <a:r>
              <a:rPr lang="en-US" sz="600" i="1" kern="1200">
                <a:solidFill>
                  <a:srgbClr val="706259"/>
                </a:solidFill>
                <a:latin typeface="Verdana"/>
                <a:ea typeface="+mn-ea"/>
                <a:cs typeface="Verdana"/>
              </a:rPr>
              <a:t>© 2018 Insight Direct USA, Inc</a:t>
            </a:r>
            <a:r>
              <a:rPr lang="en-US" sz="600" b="0" i="1" baseline="0">
                <a:solidFill>
                  <a:srgbClr val="706259"/>
                </a:solidFill>
                <a:effectLst/>
                <a:latin typeface="Verdana"/>
                <a:cs typeface="Verdana"/>
              </a:rPr>
              <a:t>. All Rights Reserved.</a:t>
            </a:r>
            <a:endParaRPr lang="en-US" sz="600" b="0" i="1">
              <a:solidFill>
                <a:srgbClr val="706259"/>
              </a:solidFill>
              <a:effectLst/>
              <a:latin typeface="Verdana"/>
              <a:cs typeface="Verdana"/>
            </a:endParaRPr>
          </a:p>
        </p:txBody>
      </p:sp>
      <p:sp>
        <p:nvSpPr>
          <p:cNvPr id="16" name="TextBox 15">
            <a:extLst>
              <a:ext uri="{FF2B5EF4-FFF2-40B4-BE49-F238E27FC236}">
                <a16:creationId xmlns:a16="http://schemas.microsoft.com/office/drawing/2014/main" id="{723CCF1B-53F7-B543-B5AD-D74A7B8078F5}"/>
              </a:ext>
            </a:extLst>
          </p:cNvPr>
          <p:cNvSpPr txBox="1"/>
          <p:nvPr userDrawn="1"/>
        </p:nvSpPr>
        <p:spPr>
          <a:xfrm>
            <a:off x="347910" y="4778983"/>
            <a:ext cx="4815243" cy="276999"/>
          </a:xfrm>
          <a:prstGeom prst="rect">
            <a:avLst/>
          </a:prstGeom>
          <a:noFill/>
        </p:spPr>
        <p:txBody>
          <a:bodyPr wrap="square" rtlCol="0">
            <a:spAutoFit/>
          </a:bodyPr>
          <a:lstStyle/>
          <a:p>
            <a:pPr algn="l"/>
            <a:r>
              <a:rPr lang="en-US" sz="1200">
                <a:solidFill>
                  <a:srgbClr val="706259"/>
                </a:solidFill>
                <a:latin typeface="Verdana"/>
                <a:cs typeface="Verdana"/>
              </a:rPr>
              <a:t>Insight </a:t>
            </a:r>
            <a:r>
              <a:rPr lang="en-US" sz="1200" baseline="0">
                <a:solidFill>
                  <a:srgbClr val="706259"/>
                </a:solidFill>
                <a:latin typeface="Verdana"/>
                <a:cs typeface="Verdana"/>
              </a:rPr>
              <a:t>Presentation</a:t>
            </a:r>
            <a:endParaRPr lang="en-US" sz="1200">
              <a:solidFill>
                <a:srgbClr val="706259"/>
              </a:solidFill>
              <a:latin typeface="Verdana"/>
              <a:cs typeface="Verdana"/>
            </a:endParaRPr>
          </a:p>
        </p:txBody>
      </p:sp>
      <p:sp>
        <p:nvSpPr>
          <p:cNvPr id="17" name="TextBox 16">
            <a:extLst>
              <a:ext uri="{FF2B5EF4-FFF2-40B4-BE49-F238E27FC236}">
                <a16:creationId xmlns:a16="http://schemas.microsoft.com/office/drawing/2014/main" id="{4C44E1C7-C7CB-C54D-88D7-58DA3C6F3AC5}"/>
              </a:ext>
            </a:extLst>
          </p:cNvPr>
          <p:cNvSpPr txBox="1"/>
          <p:nvPr userDrawn="1"/>
        </p:nvSpPr>
        <p:spPr>
          <a:xfrm>
            <a:off x="8645050" y="4809353"/>
            <a:ext cx="644577" cy="246221"/>
          </a:xfrm>
          <a:prstGeom prst="rect">
            <a:avLst/>
          </a:prstGeom>
          <a:noFill/>
        </p:spPr>
        <p:txBody>
          <a:bodyPr wrap="square" rtlCol="0">
            <a:spAutoFit/>
          </a:bodyPr>
          <a:lstStyle/>
          <a:p>
            <a:fld id="{8F57A718-7638-AA4D-9012-BBF5E9D5FCFE}" type="slidenum">
              <a:rPr lang="en-US" sz="1000" smtClean="0">
                <a:solidFill>
                  <a:srgbClr val="706259"/>
                </a:solidFill>
                <a:latin typeface="Verdana"/>
                <a:cs typeface="Verdana"/>
              </a:rPr>
              <a:t>‹#›</a:t>
            </a:fld>
            <a:endParaRPr lang="en-US" sz="1000" err="1">
              <a:solidFill>
                <a:srgbClr val="706259"/>
              </a:solidFill>
              <a:latin typeface="Verdana"/>
              <a:cs typeface="Verdana"/>
            </a:endParaRPr>
          </a:p>
        </p:txBody>
      </p:sp>
      <p:pic>
        <p:nvPicPr>
          <p:cNvPr id="18" name="Picture 17" descr="Insight-logo-W.png">
            <a:extLst>
              <a:ext uri="{FF2B5EF4-FFF2-40B4-BE49-F238E27FC236}">
                <a16:creationId xmlns:a16="http://schemas.microsoft.com/office/drawing/2014/main" id="{4D91B356-07E0-9142-AE91-C2212674764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4242" y="203622"/>
            <a:ext cx="1304066" cy="535354"/>
          </a:xfrm>
          <a:prstGeom prst="rect">
            <a:avLst/>
          </a:prstGeom>
        </p:spPr>
      </p:pic>
    </p:spTree>
    <p:extLst>
      <p:ext uri="{BB962C8B-B14F-4D97-AF65-F5344CB8AC3E}">
        <p14:creationId xmlns:p14="http://schemas.microsoft.com/office/powerpoint/2010/main" val="573994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6B5A7E3-EB46-7342-BBB9-F6BE86BF6621}"/>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0" y="4562475"/>
            <a:ext cx="6089715" cy="581023"/>
          </a:xfrm>
          <a:prstGeom prst="rect">
            <a:avLst/>
          </a:prstGeom>
        </p:spPr>
      </p:pic>
      <p:sp>
        <p:nvSpPr>
          <p:cNvPr id="16" name="Title Placeholder 1"/>
          <p:cNvSpPr>
            <a:spLocks noGrp="1"/>
          </p:cNvSpPr>
          <p:nvPr>
            <p:ph type="title"/>
          </p:nvPr>
        </p:nvSpPr>
        <p:spPr>
          <a:xfrm>
            <a:off x="242236" y="228144"/>
            <a:ext cx="8714943" cy="682400"/>
          </a:xfrm>
          <a:prstGeom prst="rect">
            <a:avLst/>
          </a:prstGeom>
        </p:spPr>
        <p:txBody>
          <a:bodyPr vert="horz" lIns="91440" tIns="45720" rIns="91440" bIns="45720" rtlCol="0" anchor="ctr">
            <a:normAutofit/>
          </a:bodyPr>
          <a:lstStyle/>
          <a:p>
            <a:r>
              <a:rPr lang="en-US"/>
              <a:t>Click to edit Master title style</a:t>
            </a:r>
          </a:p>
        </p:txBody>
      </p:sp>
      <p:sp>
        <p:nvSpPr>
          <p:cNvPr id="17" name="Text Placeholder 2"/>
          <p:cNvSpPr>
            <a:spLocks noGrp="1"/>
          </p:cNvSpPr>
          <p:nvPr>
            <p:ph type="body" idx="1"/>
          </p:nvPr>
        </p:nvSpPr>
        <p:spPr>
          <a:xfrm>
            <a:off x="230067" y="994469"/>
            <a:ext cx="8714944" cy="293541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p:cNvSpPr txBox="1"/>
          <p:nvPr userDrawn="1"/>
        </p:nvSpPr>
        <p:spPr>
          <a:xfrm>
            <a:off x="3226307" y="4846210"/>
            <a:ext cx="5282281" cy="184666"/>
          </a:xfrm>
          <a:prstGeom prst="rect">
            <a:avLst/>
          </a:prstGeom>
          <a:noFill/>
        </p:spPr>
        <p:txBody>
          <a:bodyPr wrap="square" rtlCol="0">
            <a:spAutoFit/>
          </a:bodyPr>
          <a:lstStyle/>
          <a:p>
            <a:pPr algn="r"/>
            <a:r>
              <a:rPr lang="en-US" sz="600" b="0" i="1">
                <a:solidFill>
                  <a:srgbClr val="706259"/>
                </a:solidFill>
                <a:effectLst/>
                <a:latin typeface="Verdana"/>
                <a:cs typeface="Verdana"/>
              </a:rPr>
              <a:t>Insight Proprietary &amp; Confidential.</a:t>
            </a:r>
            <a:r>
              <a:rPr lang="en-US" sz="600" b="0" i="1" baseline="0">
                <a:solidFill>
                  <a:srgbClr val="706259"/>
                </a:solidFill>
                <a:effectLst/>
                <a:latin typeface="Verdana"/>
                <a:cs typeface="Verdana"/>
              </a:rPr>
              <a:t> Do Not Copy or Distribute. </a:t>
            </a:r>
            <a:r>
              <a:rPr lang="en-US" sz="600" i="1" kern="1200">
                <a:solidFill>
                  <a:srgbClr val="706259"/>
                </a:solidFill>
                <a:latin typeface="Verdana"/>
                <a:ea typeface="+mn-ea"/>
                <a:cs typeface="Verdana"/>
              </a:rPr>
              <a:t>© 2018 Insight Direct USA, Inc</a:t>
            </a:r>
            <a:r>
              <a:rPr lang="en-US" sz="600" b="0" i="1" baseline="0">
                <a:solidFill>
                  <a:srgbClr val="706259"/>
                </a:solidFill>
                <a:effectLst/>
                <a:latin typeface="Verdana"/>
                <a:cs typeface="Verdana"/>
              </a:rPr>
              <a:t>. All Rights Reserved.</a:t>
            </a:r>
            <a:endParaRPr lang="en-US" sz="600" b="0" i="1">
              <a:solidFill>
                <a:srgbClr val="706259"/>
              </a:solidFill>
              <a:effectLst/>
              <a:latin typeface="Verdana"/>
              <a:cs typeface="Verdana"/>
            </a:endParaRPr>
          </a:p>
        </p:txBody>
      </p:sp>
      <p:sp>
        <p:nvSpPr>
          <p:cNvPr id="9" name="TextBox 8"/>
          <p:cNvSpPr txBox="1"/>
          <p:nvPr userDrawn="1"/>
        </p:nvSpPr>
        <p:spPr>
          <a:xfrm>
            <a:off x="8645050" y="4797630"/>
            <a:ext cx="644577" cy="246221"/>
          </a:xfrm>
          <a:prstGeom prst="rect">
            <a:avLst/>
          </a:prstGeom>
          <a:noFill/>
        </p:spPr>
        <p:txBody>
          <a:bodyPr wrap="square" rtlCol="0">
            <a:spAutoFit/>
          </a:bodyPr>
          <a:lstStyle/>
          <a:p>
            <a:fld id="{8F57A718-7638-AA4D-9012-BBF5E9D5FCFE}" type="slidenum">
              <a:rPr lang="en-US" sz="1000" smtClean="0">
                <a:solidFill>
                  <a:srgbClr val="706259"/>
                </a:solidFill>
                <a:latin typeface="Verdana"/>
                <a:cs typeface="Verdana"/>
              </a:rPr>
              <a:t>‹#›</a:t>
            </a:fld>
            <a:endParaRPr lang="en-US" sz="1000" err="1">
              <a:solidFill>
                <a:srgbClr val="706259"/>
              </a:solidFill>
              <a:latin typeface="Verdana"/>
              <a:cs typeface="Verdana"/>
            </a:endParaRPr>
          </a:p>
        </p:txBody>
      </p:sp>
      <p:pic>
        <p:nvPicPr>
          <p:cNvPr id="5" name="Picture 4">
            <a:extLst>
              <a:ext uri="{FF2B5EF4-FFF2-40B4-BE49-F238E27FC236}">
                <a16:creationId xmlns:a16="http://schemas.microsoft.com/office/drawing/2014/main" id="{3BAD2BFB-E543-7145-91D8-37D7528E38E9}"/>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24738" y="4592950"/>
            <a:ext cx="1567951" cy="576158"/>
          </a:xfrm>
          <a:prstGeom prst="rect">
            <a:avLst/>
          </a:prstGeom>
        </p:spPr>
      </p:pic>
    </p:spTree>
    <p:extLst>
      <p:ext uri="{BB962C8B-B14F-4D97-AF65-F5344CB8AC3E}">
        <p14:creationId xmlns:p14="http://schemas.microsoft.com/office/powerpoint/2010/main" val="5816257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77" r:id="rId5"/>
    <p:sldLayoutId id="2147483676" r:id="rId6"/>
    <p:sldLayoutId id="2147483674" r:id="rId7"/>
    <p:sldLayoutId id="2147483678" r:id="rId8"/>
    <p:sldLayoutId id="2147483679" r:id="rId9"/>
    <p:sldLayoutId id="2147483675" r:id="rId10"/>
    <p:sldLayoutId id="2147483666" r:id="rId11"/>
    <p:sldLayoutId id="2147483667" r:id="rId12"/>
  </p:sldLayoutIdLst>
  <p:txStyles>
    <p:titleStyle>
      <a:lvl1pPr algn="l" defTabSz="685800" rtl="0" eaLnBrk="1" latinLnBrk="0" hangingPunct="1">
        <a:lnSpc>
          <a:spcPct val="90000"/>
        </a:lnSpc>
        <a:spcBef>
          <a:spcPct val="0"/>
        </a:spcBef>
        <a:buNone/>
        <a:defRPr sz="2600" kern="1200">
          <a:solidFill>
            <a:srgbClr val="706259"/>
          </a:solidFill>
          <a:latin typeface="Rockwell" panose="02060603020205020403" pitchFamily="18" charset="77"/>
          <a:ea typeface="Verdana" charset="0"/>
          <a:cs typeface="Verdana"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rgbClr val="706259"/>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rgbClr val="706259"/>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06259"/>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1F813176-5241-9244-B327-72559BBB792C}"/>
              </a:ext>
            </a:extLst>
          </p:cNvPr>
          <p:cNvSpPr>
            <a:spLocks noGrp="1"/>
          </p:cNvSpPr>
          <p:nvPr>
            <p:ph type="subTitle" idx="1"/>
          </p:nvPr>
        </p:nvSpPr>
        <p:spPr>
          <a:xfrm>
            <a:off x="325667" y="4138274"/>
            <a:ext cx="6143277" cy="536622"/>
          </a:xfrm>
        </p:spPr>
        <p:txBody>
          <a:bodyPr vert="horz" lIns="91440" tIns="45720" rIns="91440" bIns="45720" rtlCol="0" anchor="t">
            <a:normAutofit/>
          </a:bodyPr>
          <a:lstStyle/>
          <a:p>
            <a:r>
              <a:rPr lang="en-US">
                <a:ea typeface="Verdana"/>
              </a:rPr>
              <a:t>Weekly Status Report for the week ending 12/03/2021</a:t>
            </a:r>
            <a:endParaRPr lang="en-US"/>
          </a:p>
        </p:txBody>
      </p:sp>
      <p:sp>
        <p:nvSpPr>
          <p:cNvPr id="3" name="Title 2">
            <a:extLst>
              <a:ext uri="{FF2B5EF4-FFF2-40B4-BE49-F238E27FC236}">
                <a16:creationId xmlns:a16="http://schemas.microsoft.com/office/drawing/2014/main" id="{F6157596-BB45-45C6-9558-E1A8AECF8CB4}"/>
              </a:ext>
            </a:extLst>
          </p:cNvPr>
          <p:cNvSpPr>
            <a:spLocks noGrp="1"/>
          </p:cNvSpPr>
          <p:nvPr>
            <p:ph type="ctrTitle"/>
          </p:nvPr>
        </p:nvSpPr>
        <p:spPr>
          <a:xfrm>
            <a:off x="325667" y="3666762"/>
            <a:ext cx="8651081" cy="536623"/>
          </a:xfrm>
        </p:spPr>
        <p:txBody>
          <a:bodyPr/>
          <a:lstStyle/>
          <a:p>
            <a:br>
              <a:rPr lang="en-US"/>
            </a:br>
            <a:br>
              <a:rPr lang="en-US"/>
            </a:br>
            <a:br>
              <a:rPr lang="en-US"/>
            </a:br>
            <a:br>
              <a:rPr lang="en-US"/>
            </a:br>
            <a:br>
              <a:rPr lang="en-US"/>
            </a:br>
            <a:br>
              <a:rPr lang="en-US"/>
            </a:br>
            <a:r>
              <a:rPr lang="en-US" sz="2400"/>
              <a:t>BlackRock Project Cirrus</a:t>
            </a:r>
            <a:endParaRPr lang="en-US"/>
          </a:p>
        </p:txBody>
      </p:sp>
    </p:spTree>
    <p:extLst>
      <p:ext uri="{BB962C8B-B14F-4D97-AF65-F5344CB8AC3E}">
        <p14:creationId xmlns:p14="http://schemas.microsoft.com/office/powerpoint/2010/main" val="2532043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A19E8-4A72-0B4E-869E-9EEAFF29122A}"/>
              </a:ext>
            </a:extLst>
          </p:cNvPr>
          <p:cNvSpPr>
            <a:spLocks noGrp="1"/>
          </p:cNvSpPr>
          <p:nvPr>
            <p:ph type="title"/>
          </p:nvPr>
        </p:nvSpPr>
        <p:spPr/>
        <p:txBody>
          <a:bodyPr/>
          <a:lstStyle/>
          <a:p>
            <a:r>
              <a:rPr lang="en-US" dirty="0">
                <a:solidFill>
                  <a:schemeClr val="accent1"/>
                </a:solidFill>
                <a:latin typeface="Rockwell" panose="02060603020205020403" pitchFamily="18" charset="0"/>
                <a:ea typeface="Verdana" panose="020B0604030504040204" pitchFamily="34" charset="0"/>
              </a:rPr>
              <a:t>Project Overview</a:t>
            </a:r>
          </a:p>
        </p:txBody>
      </p:sp>
      <p:sp>
        <p:nvSpPr>
          <p:cNvPr id="3" name="Content Placeholder 2">
            <a:extLst>
              <a:ext uri="{FF2B5EF4-FFF2-40B4-BE49-F238E27FC236}">
                <a16:creationId xmlns:a16="http://schemas.microsoft.com/office/drawing/2014/main" id="{DD6FA4F3-AE7A-D843-B343-DC9B83EB8B61}"/>
              </a:ext>
            </a:extLst>
          </p:cNvPr>
          <p:cNvSpPr>
            <a:spLocks noGrp="1"/>
          </p:cNvSpPr>
          <p:nvPr>
            <p:ph idx="1"/>
          </p:nvPr>
        </p:nvSpPr>
        <p:spPr>
          <a:xfrm>
            <a:off x="518727" y="838830"/>
            <a:ext cx="8314123" cy="1613312"/>
          </a:xfrm>
        </p:spPr>
        <p:txBody>
          <a:bodyPr vert="horz" lIns="91440" tIns="45720" rIns="91440" bIns="45720" rtlCol="0" anchor="t">
            <a:normAutofit fontScale="25000" lnSpcReduction="20000"/>
          </a:bodyPr>
          <a:lstStyle/>
          <a:p>
            <a:pPr marL="0" indent="0">
              <a:spcAft>
                <a:spcPts val="600"/>
              </a:spcAft>
              <a:buNone/>
            </a:pPr>
            <a:r>
              <a:rPr lang="en-US" sz="4800" b="1" dirty="0">
                <a:solidFill>
                  <a:schemeClr val="tx1"/>
                </a:solidFill>
                <a:latin typeface="Verdana" panose="020B0604030504040204" pitchFamily="34" charset="0"/>
                <a:ea typeface="Verdana" panose="020B0604030504040204" pitchFamily="34" charset="0"/>
              </a:rPr>
              <a:t>Insight will work closely with BlackRock to: </a:t>
            </a:r>
          </a:p>
          <a:p>
            <a:pPr>
              <a:lnSpc>
                <a:spcPct val="120000"/>
              </a:lnSpc>
              <a:spcBef>
                <a:spcPts val="400"/>
              </a:spcBef>
            </a:pPr>
            <a:r>
              <a:rPr lang="en-US" sz="4800" dirty="0">
                <a:solidFill>
                  <a:schemeClr val="tx1"/>
                </a:solidFill>
                <a:latin typeface="Verdana"/>
                <a:ea typeface="Verdana"/>
                <a:cs typeface="Verdana"/>
              </a:rPr>
              <a:t>Assist BlackRock in building out the core foundational components of Cirrus in Azure across multiple environments (e.g., development, test, production);</a:t>
            </a:r>
          </a:p>
          <a:p>
            <a:pPr>
              <a:lnSpc>
                <a:spcPct val="120000"/>
              </a:lnSpc>
              <a:spcBef>
                <a:spcPts val="400"/>
              </a:spcBef>
            </a:pPr>
            <a:r>
              <a:rPr lang="en-US" sz="4800" dirty="0">
                <a:solidFill>
                  <a:schemeClr val="tx1"/>
                </a:solidFill>
                <a:latin typeface="Verdana" panose="020B0604030504040204" pitchFamily="34" charset="0"/>
                <a:ea typeface="Verdana" panose="020B0604030504040204" pitchFamily="34" charset="0"/>
              </a:rPr>
              <a:t>Assist BlackRock in building out each client environment in Azure;</a:t>
            </a:r>
          </a:p>
          <a:p>
            <a:pPr>
              <a:lnSpc>
                <a:spcPct val="120000"/>
              </a:lnSpc>
              <a:spcBef>
                <a:spcPts val="400"/>
              </a:spcBef>
            </a:pPr>
            <a:r>
              <a:rPr lang="en-US" sz="4800" dirty="0">
                <a:solidFill>
                  <a:schemeClr val="tx1"/>
                </a:solidFill>
                <a:latin typeface="Verdana" panose="020B0604030504040204" pitchFamily="34" charset="0"/>
                <a:ea typeface="Verdana" panose="020B0604030504040204" pitchFamily="34" charset="0"/>
              </a:rPr>
              <a:t>Validate assumptions and develop, test, and deploy Azure components using Terraform; </a:t>
            </a:r>
          </a:p>
          <a:p>
            <a:pPr>
              <a:lnSpc>
                <a:spcPct val="120000"/>
              </a:lnSpc>
              <a:spcBef>
                <a:spcPts val="400"/>
              </a:spcBef>
            </a:pPr>
            <a:r>
              <a:rPr lang="en-US" sz="4800" dirty="0">
                <a:solidFill>
                  <a:schemeClr val="tx1"/>
                </a:solidFill>
                <a:latin typeface="Verdana" panose="020B0604030504040204" pitchFamily="34" charset="0"/>
                <a:ea typeface="Verdana" panose="020B0604030504040204" pitchFamily="34" charset="0"/>
              </a:rPr>
              <a:t>Refine the 2022 road map and resource requirements; and</a:t>
            </a:r>
          </a:p>
          <a:p>
            <a:pPr>
              <a:lnSpc>
                <a:spcPct val="120000"/>
              </a:lnSpc>
              <a:spcBef>
                <a:spcPts val="400"/>
              </a:spcBef>
            </a:pPr>
            <a:r>
              <a:rPr lang="en-US" sz="4800" dirty="0">
                <a:solidFill>
                  <a:schemeClr val="tx1"/>
                </a:solidFill>
                <a:latin typeface="Verdana" panose="020B0604030504040204" pitchFamily="34" charset="0"/>
                <a:ea typeface="Verdana" panose="020B0604030504040204" pitchFamily="34" charset="0"/>
              </a:rPr>
              <a:t>Support the implementation of the network connectivity proof of concept. </a:t>
            </a:r>
            <a:endParaRPr lang="en-US" sz="4800" dirty="0">
              <a:solidFill>
                <a:schemeClr val="tx1"/>
              </a:solidFill>
            </a:endParaRPr>
          </a:p>
          <a:p>
            <a:pPr marL="0" indent="0">
              <a:spcBef>
                <a:spcPts val="1800"/>
              </a:spcBef>
              <a:spcAft>
                <a:spcPts val="600"/>
              </a:spcAft>
              <a:buNone/>
            </a:pPr>
            <a:r>
              <a:rPr lang="en-US" sz="4800" b="1" dirty="0">
                <a:solidFill>
                  <a:schemeClr val="tx1"/>
                </a:solidFill>
                <a:latin typeface="Verdana" panose="020B0604030504040204" pitchFamily="34" charset="0"/>
                <a:ea typeface="Verdana" panose="020B0604030504040204" pitchFamily="34" charset="0"/>
              </a:rPr>
              <a:t>Project Team: </a:t>
            </a:r>
          </a:p>
          <a:p>
            <a:pPr marL="0" indent="0">
              <a:lnSpc>
                <a:spcPct val="120000"/>
              </a:lnSpc>
              <a:spcBef>
                <a:spcPts val="400"/>
              </a:spcBef>
              <a:spcAft>
                <a:spcPts val="200"/>
              </a:spcAft>
              <a:buNone/>
            </a:pPr>
            <a:r>
              <a:rPr lang="en-US" sz="4000" dirty="0">
                <a:solidFill>
                  <a:schemeClr val="tx1"/>
                </a:solidFill>
              </a:rPr>
              <a:t>Barbara Jones (Program Manager)	 		Jeff McKenzie (Practice Manager) </a:t>
            </a:r>
          </a:p>
          <a:p>
            <a:pPr marL="0" indent="0">
              <a:lnSpc>
                <a:spcPct val="120000"/>
              </a:lnSpc>
              <a:spcBef>
                <a:spcPts val="400"/>
              </a:spcBef>
              <a:spcAft>
                <a:spcPts val="200"/>
              </a:spcAft>
              <a:buNone/>
            </a:pPr>
            <a:r>
              <a:rPr lang="en-US" sz="4000" dirty="0">
                <a:solidFill>
                  <a:schemeClr val="tx1"/>
                </a:solidFill>
              </a:rPr>
              <a:t>Joe Grenier (Technical Lead</a:t>
            </a:r>
            <a:r>
              <a:rPr lang="en-US" sz="4000" dirty="0">
                <a:solidFill>
                  <a:schemeClr val="tx1"/>
                </a:solidFill>
                <a:latin typeface="Verdana" panose="020B0604030504040204" pitchFamily="34" charset="0"/>
                <a:ea typeface="Verdana" panose="020B0604030504040204" pitchFamily="34" charset="0"/>
              </a:rPr>
              <a:t>)		                               James </a:t>
            </a:r>
            <a:r>
              <a:rPr lang="en-US" sz="4000" dirty="0">
                <a:solidFill>
                  <a:schemeClr val="tx1"/>
                </a:solidFill>
              </a:rPr>
              <a:t>Smith (Terraform Engineer)		</a:t>
            </a:r>
          </a:p>
          <a:p>
            <a:pPr marL="0" indent="0">
              <a:lnSpc>
                <a:spcPct val="120000"/>
              </a:lnSpc>
              <a:spcBef>
                <a:spcPts val="400"/>
              </a:spcBef>
              <a:spcAft>
                <a:spcPts val="200"/>
              </a:spcAft>
              <a:buNone/>
            </a:pPr>
            <a:r>
              <a:rPr lang="en-US" sz="4000" dirty="0">
                <a:solidFill>
                  <a:schemeClr val="tx1"/>
                </a:solidFill>
              </a:rPr>
              <a:t>Tabish Sarwar (Backend/Cloud Engineer)                                 Padmanabhan Arunapuram (Architect)</a:t>
            </a:r>
          </a:p>
          <a:p>
            <a:pPr marL="0" indent="0">
              <a:lnSpc>
                <a:spcPct val="120000"/>
              </a:lnSpc>
              <a:spcBef>
                <a:spcPts val="400"/>
              </a:spcBef>
              <a:spcAft>
                <a:spcPts val="200"/>
              </a:spcAft>
              <a:buNone/>
            </a:pPr>
            <a:r>
              <a:rPr lang="en-US" sz="4000" dirty="0">
                <a:solidFill>
                  <a:schemeClr val="tx1"/>
                </a:solidFill>
              </a:rPr>
              <a:t>Szymon Rozga (Principal Architect)	                                </a:t>
            </a:r>
          </a:p>
          <a:p>
            <a:pPr marL="0" indent="0">
              <a:lnSpc>
                <a:spcPct val="120000"/>
              </a:lnSpc>
              <a:spcBef>
                <a:spcPts val="400"/>
              </a:spcBef>
              <a:spcAft>
                <a:spcPts val="200"/>
              </a:spcAft>
              <a:buNone/>
            </a:pPr>
            <a:r>
              <a:rPr lang="en-US" sz="4000" dirty="0">
                <a:solidFill>
                  <a:schemeClr val="tx1"/>
                </a:solidFill>
              </a:rPr>
              <a:t>Tim Cline (O365) </a:t>
            </a:r>
          </a:p>
          <a:p>
            <a:pPr marL="0" indent="0">
              <a:lnSpc>
                <a:spcPct val="120000"/>
              </a:lnSpc>
              <a:spcBef>
                <a:spcPts val="400"/>
              </a:spcBef>
              <a:spcAft>
                <a:spcPts val="200"/>
              </a:spcAft>
              <a:buNone/>
            </a:pPr>
            <a:r>
              <a:rPr lang="en-US" sz="4000" dirty="0">
                <a:solidFill>
                  <a:schemeClr val="tx1"/>
                </a:solidFill>
              </a:rPr>
              <a:t>		</a:t>
            </a:r>
          </a:p>
          <a:p>
            <a:pPr marL="0" indent="0">
              <a:lnSpc>
                <a:spcPct val="120000"/>
              </a:lnSpc>
              <a:spcBef>
                <a:spcPts val="400"/>
              </a:spcBef>
              <a:spcAft>
                <a:spcPts val="200"/>
              </a:spcAft>
              <a:buNone/>
            </a:pPr>
            <a:r>
              <a:rPr lang="en-US" sz="4800" dirty="0">
                <a:solidFill>
                  <a:schemeClr val="tx1"/>
                </a:solidFill>
              </a:rPr>
              <a:t>					</a:t>
            </a:r>
            <a:endParaRPr lang="en-US" dirty="0">
              <a:solidFill>
                <a:schemeClr val="tx1"/>
              </a:solidFill>
            </a:endParaRPr>
          </a:p>
        </p:txBody>
      </p:sp>
    </p:spTree>
    <p:extLst>
      <p:ext uri="{BB962C8B-B14F-4D97-AF65-F5344CB8AC3E}">
        <p14:creationId xmlns:p14="http://schemas.microsoft.com/office/powerpoint/2010/main" val="525491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2271-28C6-B04D-B8F9-61D14FBD1406}"/>
              </a:ext>
            </a:extLst>
          </p:cNvPr>
          <p:cNvSpPr>
            <a:spLocks noGrp="1"/>
          </p:cNvSpPr>
          <p:nvPr>
            <p:ph type="title"/>
          </p:nvPr>
        </p:nvSpPr>
        <p:spPr/>
        <p:txBody>
          <a:bodyPr/>
          <a:lstStyle/>
          <a:p>
            <a:pPr>
              <a:spcAft>
                <a:spcPts val="600"/>
              </a:spcAft>
            </a:pPr>
            <a:r>
              <a:rPr lang="en-US">
                <a:solidFill>
                  <a:schemeClr val="accent1"/>
                </a:solidFill>
                <a:latin typeface="Rockwell" panose="02060603020205020403" pitchFamily="18" charset="0"/>
                <a:ea typeface="Verdana" panose="020B0604030504040204" pitchFamily="34" charset="0"/>
              </a:rPr>
              <a:t>Objectives &amp; Activities by Workstream</a:t>
            </a:r>
          </a:p>
        </p:txBody>
      </p:sp>
      <p:sp>
        <p:nvSpPr>
          <p:cNvPr id="9" name="Content Placeholder 2">
            <a:extLst>
              <a:ext uri="{FF2B5EF4-FFF2-40B4-BE49-F238E27FC236}">
                <a16:creationId xmlns:a16="http://schemas.microsoft.com/office/drawing/2014/main" id="{6D80D407-C59B-794A-85BB-92C3ED1794F4}"/>
              </a:ext>
            </a:extLst>
          </p:cNvPr>
          <p:cNvSpPr txBox="1">
            <a:spLocks/>
          </p:cNvSpPr>
          <p:nvPr/>
        </p:nvSpPr>
        <p:spPr>
          <a:xfrm>
            <a:off x="4560998" y="976928"/>
            <a:ext cx="3735104" cy="155753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rgbClr val="706259"/>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rgbClr val="706259"/>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06259"/>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p>
        </p:txBody>
      </p:sp>
      <p:sp>
        <p:nvSpPr>
          <p:cNvPr id="19" name="TextBox 18">
            <a:extLst>
              <a:ext uri="{FF2B5EF4-FFF2-40B4-BE49-F238E27FC236}">
                <a16:creationId xmlns:a16="http://schemas.microsoft.com/office/drawing/2014/main" id="{1CE8C818-6F7F-AE46-8507-5C93ADF2F6C6}"/>
              </a:ext>
            </a:extLst>
          </p:cNvPr>
          <p:cNvSpPr txBox="1"/>
          <p:nvPr/>
        </p:nvSpPr>
        <p:spPr>
          <a:xfrm>
            <a:off x="435054" y="788971"/>
            <a:ext cx="8708946" cy="2585323"/>
          </a:xfrm>
          <a:prstGeom prst="rect">
            <a:avLst/>
          </a:prstGeom>
          <a:noFill/>
        </p:spPr>
        <p:txBody>
          <a:bodyPr wrap="square" lIns="91440" tIns="45720" rIns="91440" bIns="45720" rtlCol="0" anchor="t">
            <a:spAutoFit/>
          </a:bodyPr>
          <a:lstStyle/>
          <a:p>
            <a:pPr lvl="1" fontAlgn="base"/>
            <a:r>
              <a:rPr lang="en-US" b="1" dirty="0"/>
              <a:t>Cloud Engineering &amp; Infrastructure – Eli Hamburger &amp; Joe Grenier</a:t>
            </a:r>
            <a:endParaRPr lang="en-US" dirty="0"/>
          </a:p>
          <a:p>
            <a:pPr marL="1028700" lvl="2" indent="-342900">
              <a:buFontTx/>
              <a:buAutoNum type="arabicPeriod"/>
            </a:pPr>
            <a:r>
              <a:rPr lang="en-US" dirty="0">
                <a:solidFill>
                  <a:srgbClr val="554700"/>
                </a:solidFill>
                <a:latin typeface="Calibri" panose="020F0502020204030204"/>
                <a:cs typeface="Calibri"/>
              </a:rPr>
              <a:t>Azure Cost Analysis Terraform work (ACM)</a:t>
            </a:r>
          </a:p>
          <a:p>
            <a:pPr marL="1028700" lvl="2" indent="-342900">
              <a:buAutoNum type="arabicPeriod"/>
            </a:pPr>
            <a:r>
              <a:rPr lang="en-US" dirty="0"/>
              <a:t>Upgrade VM Scale Sets to Flexible Orchestration  </a:t>
            </a:r>
            <a:endParaRPr lang="en-US" dirty="0">
              <a:cs typeface="Calibri"/>
            </a:endParaRPr>
          </a:p>
          <a:p>
            <a:pPr marL="1028700" lvl="2" indent="-342900">
              <a:buAutoNum type="arabicPeriod"/>
            </a:pPr>
            <a:r>
              <a:rPr lang="en-US" dirty="0"/>
              <a:t>ACR</a:t>
            </a:r>
            <a:r>
              <a:rPr lang="en-US" dirty="0">
                <a:solidFill>
                  <a:srgbClr val="554700"/>
                </a:solidFill>
                <a:latin typeface="Calibri" panose="020F0502020204030204"/>
                <a:cs typeface="Calibri"/>
              </a:rPr>
              <a:t> DR function executed via Pipeline creation and troubleshooting (Nick MSFT) planned 12/10  </a:t>
            </a:r>
            <a:endParaRPr lang="en-US" dirty="0">
              <a:highlight>
                <a:srgbClr val="FFFF00"/>
              </a:highlight>
            </a:endParaRPr>
          </a:p>
          <a:p>
            <a:pPr marL="1028700" lvl="2" indent="-342900">
              <a:buAutoNum type="arabicPeriod"/>
              <a:defRPr/>
            </a:pPr>
            <a:r>
              <a:rPr lang="en-US" dirty="0">
                <a:solidFill>
                  <a:srgbClr val="554700"/>
                </a:solidFill>
                <a:latin typeface="Calibri" panose="020F0502020204030204"/>
                <a:cs typeface="Calibri"/>
              </a:rPr>
              <a:t>ACR go-live pushed from 11/27 to 12/10</a:t>
            </a:r>
          </a:p>
          <a:p>
            <a:pPr marL="1028700" lvl="2" indent="-342900">
              <a:buAutoNum type="arabicPeriod"/>
              <a:defRPr/>
            </a:pPr>
            <a:r>
              <a:rPr lang="en-US" dirty="0">
                <a:solidFill>
                  <a:srgbClr val="554700"/>
                </a:solidFill>
                <a:latin typeface="Calibri" panose="020F0502020204030204"/>
                <a:cs typeface="Calibri"/>
              </a:rPr>
              <a:t>ADO Pipelines for resource cost tagging</a:t>
            </a:r>
          </a:p>
          <a:p>
            <a:pPr lvl="2">
              <a:defRPr/>
            </a:pPr>
            <a:endParaRPr lang="en-US" b="1" dirty="0">
              <a:solidFill>
                <a:srgbClr val="554700"/>
              </a:solidFill>
              <a:latin typeface="Calibri" panose="020F0502020204030204"/>
            </a:endParaRPr>
          </a:p>
          <a:p>
            <a:pPr lvl="1">
              <a:defRPr/>
            </a:pPr>
            <a:r>
              <a:rPr lang="en-US" b="1" dirty="0">
                <a:solidFill>
                  <a:srgbClr val="554700"/>
                </a:solidFill>
                <a:latin typeface="Calibri" panose="020F0502020204030204"/>
              </a:rPr>
              <a:t>Building &amp; Migration Automation / New Client Build – Michael Weintel &amp; Szymon Rozga</a:t>
            </a:r>
            <a:endParaRPr lang="en-US" b="1" dirty="0">
              <a:solidFill>
                <a:srgbClr val="554700"/>
              </a:solidFill>
              <a:latin typeface="Calibri" panose="020F0502020204030204"/>
              <a:cs typeface="Calibri"/>
            </a:endParaRPr>
          </a:p>
          <a:p>
            <a:pPr marL="1028700" lvl="2" indent="-342900">
              <a:buFontTx/>
              <a:buAutoNum type="arabicPeriod"/>
            </a:pPr>
            <a:r>
              <a:rPr lang="en-US" dirty="0">
                <a:cs typeface="Calibri"/>
              </a:rPr>
              <a:t>Development/testing cloud DB refresh effort – Complete 11/30</a:t>
            </a:r>
          </a:p>
          <a:p>
            <a:pPr marL="1028700" lvl="2" indent="-342900">
              <a:buFontTx/>
              <a:buAutoNum type="arabicPeriod"/>
            </a:pPr>
            <a:r>
              <a:rPr lang="en-US" dirty="0">
                <a:cs typeface="Calibri"/>
              </a:rPr>
              <a:t>Development on-prem DB refresh</a:t>
            </a:r>
          </a:p>
          <a:p>
            <a:pPr marL="1028700" lvl="2" indent="-342900">
              <a:buFontTx/>
              <a:buAutoNum type="arabicPeriod"/>
            </a:pPr>
            <a:r>
              <a:rPr lang="en-US" dirty="0">
                <a:cs typeface="Calibri"/>
              </a:rPr>
              <a:t>Collaborating with </a:t>
            </a:r>
            <a:r>
              <a:rPr lang="en-US" dirty="0" err="1">
                <a:cs typeface="Calibri"/>
              </a:rPr>
              <a:t>ProdOps</a:t>
            </a:r>
            <a:r>
              <a:rPr lang="en-US" dirty="0">
                <a:cs typeface="Calibri"/>
              </a:rPr>
              <a:t> team on Alert Decision Maker design and completing Software Architecture Document Template – Waiting on review</a:t>
            </a:r>
          </a:p>
        </p:txBody>
      </p:sp>
    </p:spTree>
    <p:extLst>
      <p:ext uri="{BB962C8B-B14F-4D97-AF65-F5344CB8AC3E}">
        <p14:creationId xmlns:p14="http://schemas.microsoft.com/office/powerpoint/2010/main" val="1751355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2271-28C6-B04D-B8F9-61D14FBD1406}"/>
              </a:ext>
            </a:extLst>
          </p:cNvPr>
          <p:cNvSpPr>
            <a:spLocks noGrp="1"/>
          </p:cNvSpPr>
          <p:nvPr>
            <p:ph type="title"/>
          </p:nvPr>
        </p:nvSpPr>
        <p:spPr/>
        <p:txBody>
          <a:bodyPr/>
          <a:lstStyle/>
          <a:p>
            <a:r>
              <a:rPr lang="en-US">
                <a:solidFill>
                  <a:schemeClr val="accent1"/>
                </a:solidFill>
                <a:latin typeface="Rockwell" panose="02060603020205020403" pitchFamily="18" charset="0"/>
                <a:ea typeface="Verdana" panose="020B0604030504040204" pitchFamily="34" charset="0"/>
              </a:rPr>
              <a:t>Objectives &amp; Activities by Workstream</a:t>
            </a:r>
          </a:p>
        </p:txBody>
      </p:sp>
      <p:sp>
        <p:nvSpPr>
          <p:cNvPr id="9" name="Content Placeholder 2">
            <a:extLst>
              <a:ext uri="{FF2B5EF4-FFF2-40B4-BE49-F238E27FC236}">
                <a16:creationId xmlns:a16="http://schemas.microsoft.com/office/drawing/2014/main" id="{6D80D407-C59B-794A-85BB-92C3ED1794F4}"/>
              </a:ext>
            </a:extLst>
          </p:cNvPr>
          <p:cNvSpPr txBox="1">
            <a:spLocks/>
          </p:cNvSpPr>
          <p:nvPr/>
        </p:nvSpPr>
        <p:spPr>
          <a:xfrm>
            <a:off x="4560998" y="976928"/>
            <a:ext cx="3735104" cy="155753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rgbClr val="706259"/>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rgbClr val="706259"/>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06259"/>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p>
        </p:txBody>
      </p:sp>
      <p:sp>
        <p:nvSpPr>
          <p:cNvPr id="10" name="Content Placeholder 2">
            <a:extLst>
              <a:ext uri="{FF2B5EF4-FFF2-40B4-BE49-F238E27FC236}">
                <a16:creationId xmlns:a16="http://schemas.microsoft.com/office/drawing/2014/main" id="{6778C462-CB8D-4D4F-8D23-52E76A3A078D}"/>
              </a:ext>
            </a:extLst>
          </p:cNvPr>
          <p:cNvSpPr txBox="1">
            <a:spLocks/>
          </p:cNvSpPr>
          <p:nvPr/>
        </p:nvSpPr>
        <p:spPr>
          <a:xfrm>
            <a:off x="329820" y="3568441"/>
            <a:ext cx="3735104" cy="155753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rgbClr val="706259"/>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rgbClr val="706259"/>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06259"/>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p>
        </p:txBody>
      </p:sp>
      <p:sp>
        <p:nvSpPr>
          <p:cNvPr id="19" name="TextBox 18">
            <a:extLst>
              <a:ext uri="{FF2B5EF4-FFF2-40B4-BE49-F238E27FC236}">
                <a16:creationId xmlns:a16="http://schemas.microsoft.com/office/drawing/2014/main" id="{1CE8C818-6F7F-AE46-8507-5C93ADF2F6C6}"/>
              </a:ext>
            </a:extLst>
          </p:cNvPr>
          <p:cNvSpPr txBox="1"/>
          <p:nvPr/>
        </p:nvSpPr>
        <p:spPr>
          <a:xfrm>
            <a:off x="383847" y="709386"/>
            <a:ext cx="8708946" cy="1754326"/>
          </a:xfrm>
          <a:prstGeom prst="rect">
            <a:avLst/>
          </a:prstGeom>
          <a:noFill/>
        </p:spPr>
        <p:txBody>
          <a:bodyPr wrap="square" lIns="91440" tIns="45720" rIns="91440" bIns="45720" rtlCol="0" anchor="t">
            <a:spAutoFit/>
          </a:bodyPr>
          <a:lstStyle/>
          <a:p>
            <a:pPr lvl="1" fontAlgn="base"/>
            <a:r>
              <a:rPr lang="en-US" b="1"/>
              <a:t>Security – Hani </a:t>
            </a:r>
            <a:r>
              <a:rPr lang="en-US" b="1" err="1"/>
              <a:t>Kaldas</a:t>
            </a:r>
            <a:r>
              <a:rPr lang="en-US" b="1"/>
              <a:t> &amp; Tim Cline</a:t>
            </a:r>
            <a:endParaRPr lang="en-US" b="1">
              <a:cs typeface="Calibri"/>
            </a:endParaRPr>
          </a:p>
          <a:p>
            <a:pPr marL="1028700" lvl="2" indent="-342900" fontAlgn="base">
              <a:buAutoNum type="arabicPeriod"/>
            </a:pPr>
            <a:r>
              <a:rPr lang="en-US">
                <a:ea typeface="+mn-lt"/>
                <a:cs typeface="+mn-lt"/>
              </a:rPr>
              <a:t>M365 Backup – PO going through approval process; scheduling architecture design session</a:t>
            </a:r>
          </a:p>
          <a:p>
            <a:pPr marL="1028700" lvl="2" indent="-342900">
              <a:buAutoNum type="arabicPeriod"/>
            </a:pPr>
            <a:r>
              <a:rPr lang="en-US"/>
              <a:t>Remediation activities from MSFT Security Optimization Assessment (Med – Low priority ranks)</a:t>
            </a:r>
            <a:endParaRPr lang="en-US">
              <a:cs typeface="Calibri"/>
            </a:endParaRPr>
          </a:p>
          <a:p>
            <a:pPr marL="1028700" lvl="2" indent="-342900">
              <a:buAutoNum type="arabicPeriod"/>
            </a:pPr>
            <a:r>
              <a:rPr lang="en-US">
                <a:latin typeface="Calibri"/>
                <a:ea typeface="Verdana"/>
                <a:cs typeface="Calibri"/>
              </a:rPr>
              <a:t>Teams Controls/ </a:t>
            </a:r>
            <a:r>
              <a:rPr lang="en-US" err="1">
                <a:latin typeface="Calibri"/>
                <a:ea typeface="Verdana"/>
                <a:cs typeface="Calibri"/>
              </a:rPr>
              <a:t>TeamsHub</a:t>
            </a:r>
            <a:r>
              <a:rPr lang="en-US">
                <a:latin typeface="Calibri"/>
                <a:ea typeface="Verdana"/>
                <a:cs typeface="Calibri"/>
              </a:rPr>
              <a:t> POC – preparing for environment build</a:t>
            </a:r>
          </a:p>
          <a:p>
            <a:pPr marL="1028700" lvl="2" indent="-342900">
              <a:buAutoNum type="arabicPeriod"/>
            </a:pPr>
            <a:r>
              <a:rPr lang="en-US">
                <a:latin typeface="Calibri"/>
                <a:ea typeface="Verdana"/>
                <a:cs typeface="Calibri"/>
              </a:rPr>
              <a:t>MCAS activity alert cleanup &amp; policy optimization, App Governance</a:t>
            </a:r>
          </a:p>
          <a:p>
            <a:pPr marL="1028700" lvl="2" indent="-342900">
              <a:buAutoNum type="arabicPeriod"/>
            </a:pPr>
            <a:r>
              <a:rPr lang="en-US">
                <a:latin typeface="Calibri"/>
                <a:ea typeface="Verdana"/>
                <a:cs typeface="Calibri"/>
              </a:rPr>
              <a:t>CA App Control for </a:t>
            </a:r>
            <a:r>
              <a:rPr lang="en-US" err="1">
                <a:latin typeface="Calibri"/>
                <a:ea typeface="Verdana"/>
                <a:cs typeface="Calibri"/>
              </a:rPr>
              <a:t>PowerBI</a:t>
            </a:r>
            <a:r>
              <a:rPr lang="en-US">
                <a:latin typeface="Calibri"/>
                <a:ea typeface="Verdana"/>
                <a:cs typeface="Calibri"/>
              </a:rPr>
              <a:t>, CA for SPNs</a:t>
            </a:r>
            <a:endParaRPr lang="en-US"/>
          </a:p>
          <a:p>
            <a:pPr marL="1028700" lvl="2" indent="-342900">
              <a:buAutoNum type="arabicPeriod"/>
            </a:pPr>
            <a:r>
              <a:rPr lang="en-US">
                <a:latin typeface="Calibri"/>
                <a:ea typeface="Verdana"/>
                <a:cs typeface="Calibri"/>
              </a:rPr>
              <a:t>Autopilot POC/Pilot</a:t>
            </a:r>
            <a:endParaRPr lang="en-US">
              <a:latin typeface="Calibri"/>
              <a:ea typeface="Verdana" panose="020B0604030504040204" pitchFamily="34" charset="0"/>
              <a:cs typeface="Calibri"/>
            </a:endParaRPr>
          </a:p>
          <a:p>
            <a:pPr marL="1028700" lvl="2" indent="-342900">
              <a:buAutoNum type="arabicPeriod"/>
            </a:pPr>
            <a:r>
              <a:rPr lang="en-US">
                <a:latin typeface="Calibri"/>
                <a:ea typeface="Verdana"/>
                <a:cs typeface="Calibri"/>
              </a:rPr>
              <a:t>Dynamics POC planning (Q1 2022)</a:t>
            </a:r>
            <a:endParaRPr lang="en-US">
              <a:latin typeface="Calibri"/>
              <a:ea typeface="Verdana" panose="020B0604030504040204" pitchFamily="34" charset="0"/>
              <a:cs typeface="Calibri"/>
            </a:endParaRPr>
          </a:p>
        </p:txBody>
      </p:sp>
    </p:spTree>
    <p:extLst>
      <p:ext uri="{BB962C8B-B14F-4D97-AF65-F5344CB8AC3E}">
        <p14:creationId xmlns:p14="http://schemas.microsoft.com/office/powerpoint/2010/main" val="1471356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2271-28C6-B04D-B8F9-61D14FBD1406}"/>
              </a:ext>
            </a:extLst>
          </p:cNvPr>
          <p:cNvSpPr>
            <a:spLocks noGrp="1"/>
          </p:cNvSpPr>
          <p:nvPr>
            <p:ph type="title"/>
          </p:nvPr>
        </p:nvSpPr>
        <p:spPr/>
        <p:txBody>
          <a:bodyPr/>
          <a:lstStyle/>
          <a:p>
            <a:r>
              <a:rPr lang="en-US">
                <a:solidFill>
                  <a:schemeClr val="accent1"/>
                </a:solidFill>
                <a:latin typeface="Rockwell" panose="02060603020205020403" pitchFamily="18" charset="0"/>
                <a:ea typeface="Verdana" panose="020B0604030504040204" pitchFamily="34" charset="0"/>
              </a:rPr>
              <a:t>Project Status Update</a:t>
            </a:r>
          </a:p>
        </p:txBody>
      </p:sp>
      <p:sp>
        <p:nvSpPr>
          <p:cNvPr id="9" name="Content Placeholder 2">
            <a:extLst>
              <a:ext uri="{FF2B5EF4-FFF2-40B4-BE49-F238E27FC236}">
                <a16:creationId xmlns:a16="http://schemas.microsoft.com/office/drawing/2014/main" id="{6D80D407-C59B-794A-85BB-92C3ED1794F4}"/>
              </a:ext>
            </a:extLst>
          </p:cNvPr>
          <p:cNvSpPr txBox="1">
            <a:spLocks/>
          </p:cNvSpPr>
          <p:nvPr/>
        </p:nvSpPr>
        <p:spPr>
          <a:xfrm>
            <a:off x="4560998" y="976928"/>
            <a:ext cx="3735104" cy="155753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rgbClr val="706259"/>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rgbClr val="706259"/>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06259"/>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p>
        </p:txBody>
      </p:sp>
      <p:sp>
        <p:nvSpPr>
          <p:cNvPr id="10" name="Content Placeholder 2">
            <a:extLst>
              <a:ext uri="{FF2B5EF4-FFF2-40B4-BE49-F238E27FC236}">
                <a16:creationId xmlns:a16="http://schemas.microsoft.com/office/drawing/2014/main" id="{6778C462-CB8D-4D4F-8D23-52E76A3A078D}"/>
              </a:ext>
            </a:extLst>
          </p:cNvPr>
          <p:cNvSpPr txBox="1">
            <a:spLocks/>
          </p:cNvSpPr>
          <p:nvPr/>
        </p:nvSpPr>
        <p:spPr>
          <a:xfrm>
            <a:off x="329820" y="3568441"/>
            <a:ext cx="3735104" cy="155753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rgbClr val="706259"/>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rgbClr val="706259"/>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06259"/>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p>
        </p:txBody>
      </p:sp>
      <p:sp>
        <p:nvSpPr>
          <p:cNvPr id="19" name="TextBox 18">
            <a:extLst>
              <a:ext uri="{FF2B5EF4-FFF2-40B4-BE49-F238E27FC236}">
                <a16:creationId xmlns:a16="http://schemas.microsoft.com/office/drawing/2014/main" id="{1CE8C818-6F7F-AE46-8507-5C93ADF2F6C6}"/>
              </a:ext>
            </a:extLst>
          </p:cNvPr>
          <p:cNvSpPr txBox="1"/>
          <p:nvPr/>
        </p:nvSpPr>
        <p:spPr>
          <a:xfrm>
            <a:off x="242236" y="902231"/>
            <a:ext cx="8144085" cy="2292935"/>
          </a:xfrm>
          <a:prstGeom prst="rect">
            <a:avLst/>
          </a:prstGeom>
          <a:noFill/>
        </p:spPr>
        <p:txBody>
          <a:bodyPr wrap="square" rtlCol="0">
            <a:spAutoFit/>
          </a:bodyPr>
          <a:lstStyle/>
          <a:p>
            <a:pPr>
              <a:spcAft>
                <a:spcPts val="600"/>
              </a:spcAft>
            </a:pPr>
            <a:r>
              <a:rPr lang="en-US" sz="1200" b="1" dirty="0">
                <a:latin typeface="Verdana" panose="020B0604030504040204" pitchFamily="34" charset="0"/>
                <a:ea typeface="Verdana" panose="020B0604030504040204" pitchFamily="34" charset="0"/>
                <a:cs typeface="Verdana" panose="020B0604030504040204" pitchFamily="34" charset="0"/>
              </a:rPr>
              <a:t>Work Completed</a:t>
            </a:r>
          </a:p>
          <a:p>
            <a:pPr lvl="1"/>
            <a:r>
              <a:rPr lang="en-US" sz="1400" b="1" dirty="0"/>
              <a:t>Infrastructure</a:t>
            </a:r>
          </a:p>
          <a:p>
            <a:pPr lvl="1"/>
            <a:endParaRPr lang="en-US" sz="1400" b="1" dirty="0"/>
          </a:p>
          <a:p>
            <a:pPr lvl="1"/>
            <a:endParaRPr lang="en-US" sz="1400" b="1" dirty="0"/>
          </a:p>
          <a:p>
            <a:pPr lvl="1"/>
            <a:endParaRPr lang="en-US" sz="1400" b="1" dirty="0"/>
          </a:p>
          <a:p>
            <a:pPr lvl="1"/>
            <a:endParaRPr lang="en-US" sz="1400" b="1" dirty="0"/>
          </a:p>
          <a:p>
            <a:pPr lvl="1"/>
            <a:endParaRPr lang="en-US" sz="1400" b="1" dirty="0"/>
          </a:p>
          <a:p>
            <a:pPr lvl="1"/>
            <a:endParaRPr lang="en-US" sz="1400" b="1" dirty="0"/>
          </a:p>
          <a:p>
            <a:pPr lvl="1"/>
            <a:endParaRPr lang="en-US" sz="1400" b="1" dirty="0"/>
          </a:p>
          <a:p>
            <a:pPr lvl="1"/>
            <a:endParaRPr lang="en-US" sz="1400" b="1" dirty="0"/>
          </a:p>
        </p:txBody>
      </p:sp>
      <p:graphicFrame>
        <p:nvGraphicFramePr>
          <p:cNvPr id="5" name="Table 4">
            <a:extLst>
              <a:ext uri="{FF2B5EF4-FFF2-40B4-BE49-F238E27FC236}">
                <a16:creationId xmlns:a16="http://schemas.microsoft.com/office/drawing/2014/main" id="{EE3C597E-EFF6-4DA7-B472-BB08DCB7B0BD}"/>
              </a:ext>
            </a:extLst>
          </p:cNvPr>
          <p:cNvGraphicFramePr>
            <a:graphicFrameLocks noGrp="1"/>
          </p:cNvGraphicFramePr>
          <p:nvPr>
            <p:extLst>
              <p:ext uri="{D42A27DB-BD31-4B8C-83A1-F6EECF244321}">
                <p14:modId xmlns:p14="http://schemas.microsoft.com/office/powerpoint/2010/main" val="4258245383"/>
              </p:ext>
            </p:extLst>
          </p:nvPr>
        </p:nvGraphicFramePr>
        <p:xfrm>
          <a:off x="712572" y="1418703"/>
          <a:ext cx="6704704" cy="699135"/>
        </p:xfrm>
        <a:graphic>
          <a:graphicData uri="http://schemas.openxmlformats.org/drawingml/2006/table">
            <a:tbl>
              <a:tblPr/>
              <a:tblGrid>
                <a:gridCol w="636694">
                  <a:extLst>
                    <a:ext uri="{9D8B030D-6E8A-4147-A177-3AD203B41FA5}">
                      <a16:colId xmlns:a16="http://schemas.microsoft.com/office/drawing/2014/main" val="2236976800"/>
                    </a:ext>
                  </a:extLst>
                </a:gridCol>
                <a:gridCol w="6068010">
                  <a:extLst>
                    <a:ext uri="{9D8B030D-6E8A-4147-A177-3AD203B41FA5}">
                      <a16:colId xmlns:a16="http://schemas.microsoft.com/office/drawing/2014/main" val="2866839438"/>
                    </a:ext>
                  </a:extLst>
                </a:gridCol>
              </a:tblGrid>
              <a:tr h="91332">
                <a:tc>
                  <a:txBody>
                    <a:bodyPr/>
                    <a:lstStyle/>
                    <a:p>
                      <a:pPr algn="l" fontAlgn="b"/>
                      <a:r>
                        <a:rPr lang="en-US" sz="1100" b="1" i="0" u="none" strike="noStrike" dirty="0">
                          <a:solidFill>
                            <a:srgbClr val="FFFFFF"/>
                          </a:solidFill>
                          <a:effectLst/>
                          <a:latin typeface="Calibri" panose="020F0502020204030204" pitchFamily="34" charset="0"/>
                        </a:rPr>
                        <a:t>ID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l" fontAlgn="b"/>
                      <a:r>
                        <a:rPr lang="en-US" sz="1100" b="1" i="0" u="none" strike="noStrike" dirty="0">
                          <a:solidFill>
                            <a:srgbClr val="FFFFFF"/>
                          </a:solidFill>
                          <a:effectLst/>
                          <a:latin typeface="Calibri" panose="020F0502020204030204" pitchFamily="34" charset="0"/>
                        </a:rPr>
                        <a:t>Title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1166046929"/>
                  </a:ext>
                </a:extLst>
              </a:tr>
              <a:tr h="0">
                <a:tc>
                  <a:txBody>
                    <a:bodyPr/>
                    <a:lstStyle/>
                    <a:p>
                      <a:pPr algn="l" fontAlgn="b"/>
                      <a:r>
                        <a:rPr lang="en-US" sz="1350" kern="1200" dirty="0">
                          <a:solidFill>
                            <a:schemeClr val="tx1"/>
                          </a:solidFill>
                          <a:latin typeface="Calibri"/>
                          <a:ea typeface="Verdana"/>
                          <a:cs typeface="Calibri"/>
                        </a:rPr>
                        <a:t> N/A</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350" kern="1200" dirty="0">
                          <a:solidFill>
                            <a:schemeClr val="tx1"/>
                          </a:solidFill>
                          <a:latin typeface="Calibri"/>
                          <a:ea typeface="Verdana"/>
                          <a:cs typeface="Calibri"/>
                        </a:rPr>
                        <a:t> </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9493171"/>
                  </a:ext>
                </a:extLst>
              </a:tr>
              <a:tr h="0">
                <a:tc>
                  <a:txBody>
                    <a:bodyPr/>
                    <a:lstStyle/>
                    <a:p>
                      <a:pPr algn="l" fontAlgn="b"/>
                      <a:r>
                        <a:rPr lang="en-US" sz="1350" kern="1200" dirty="0">
                          <a:solidFill>
                            <a:schemeClr val="tx1"/>
                          </a:solidFill>
                          <a:latin typeface="Calibri"/>
                          <a:ea typeface="Verdana"/>
                          <a:cs typeface="Calibri"/>
                        </a:rPr>
                        <a:t> </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350" kern="1200" dirty="0">
                          <a:solidFill>
                            <a:schemeClr val="tx1"/>
                          </a:solidFill>
                          <a:latin typeface="Calibri"/>
                          <a:ea typeface="Verdana"/>
                          <a:cs typeface="Calibri"/>
                        </a:rPr>
                        <a:t> </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3221539"/>
                  </a:ext>
                </a:extLst>
              </a:tr>
            </a:tbl>
          </a:graphicData>
        </a:graphic>
      </p:graphicFrame>
    </p:spTree>
    <p:extLst>
      <p:ext uri="{BB962C8B-B14F-4D97-AF65-F5344CB8AC3E}">
        <p14:creationId xmlns:p14="http://schemas.microsoft.com/office/powerpoint/2010/main" val="1659999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5A556FB-F75B-4DC1-A3F1-ED82ECF609EA}"/>
              </a:ext>
            </a:extLst>
          </p:cNvPr>
          <p:cNvSpPr txBox="1"/>
          <p:nvPr/>
        </p:nvSpPr>
        <p:spPr>
          <a:xfrm>
            <a:off x="5808429" y="1911106"/>
            <a:ext cx="2973963" cy="1346522"/>
          </a:xfrm>
          <a:prstGeom prst="rect">
            <a:avLst/>
          </a:prstGeom>
          <a:noFill/>
        </p:spPr>
        <p:txBody>
          <a:bodyPr wrap="square" lIns="91440" tIns="45720" rIns="91440" bIns="45720" rtlCol="0" anchor="t">
            <a:spAutoFit/>
          </a:bodyPr>
          <a:lstStyle/>
          <a:p>
            <a:pPr>
              <a:spcAft>
                <a:spcPts val="600"/>
              </a:spcAft>
            </a:pPr>
            <a:r>
              <a:rPr lang="en-US" sz="1200" b="1">
                <a:latin typeface="Verdana"/>
                <a:ea typeface="Verdana"/>
                <a:cs typeface="Verdana"/>
              </a:rPr>
              <a:t>Planned</a:t>
            </a:r>
            <a:r>
              <a:rPr lang="en-US" b="1">
                <a:ea typeface="Verdana"/>
              </a:rPr>
              <a:t> </a:t>
            </a:r>
            <a:r>
              <a:rPr lang="en-US" sz="1200" b="1">
                <a:latin typeface="Verdana"/>
                <a:ea typeface="Verdana"/>
                <a:cs typeface="Verdana"/>
              </a:rPr>
              <a:t>Time</a:t>
            </a:r>
            <a:r>
              <a:rPr lang="en-US" b="1">
                <a:ea typeface="Verdana"/>
              </a:rPr>
              <a:t> </a:t>
            </a:r>
            <a:r>
              <a:rPr lang="en-US" sz="1200" b="1">
                <a:latin typeface="Verdana"/>
                <a:ea typeface="Verdana"/>
                <a:cs typeface="Verdana"/>
              </a:rPr>
              <a:t>Off</a:t>
            </a:r>
            <a:r>
              <a:rPr lang="en-US" b="1">
                <a:ea typeface="Verdana"/>
              </a:rPr>
              <a:t> </a:t>
            </a:r>
            <a:endParaRPr lang="en-US" b="1"/>
          </a:p>
          <a:p>
            <a:pPr>
              <a:spcAft>
                <a:spcPts val="600"/>
              </a:spcAft>
            </a:pPr>
            <a:endParaRPr lang="en-US" sz="1200" b="1">
              <a:latin typeface="Verdana"/>
              <a:ea typeface="Verdana"/>
            </a:endParaRPr>
          </a:p>
          <a:p>
            <a:pPr>
              <a:spcAft>
                <a:spcPts val="600"/>
              </a:spcAft>
            </a:pPr>
            <a:endParaRPr lang="en-US" sz="1200" b="1">
              <a:latin typeface="Verdana"/>
              <a:ea typeface="Verdana"/>
            </a:endParaRPr>
          </a:p>
          <a:p>
            <a:pPr>
              <a:spcAft>
                <a:spcPts val="600"/>
              </a:spcAft>
            </a:pPr>
            <a:endParaRPr lang="en-US" sz="1200" b="1">
              <a:latin typeface="Verdana"/>
              <a:ea typeface="Verdana"/>
            </a:endParaRPr>
          </a:p>
          <a:p>
            <a:pPr>
              <a:spcAft>
                <a:spcPts val="600"/>
              </a:spcAft>
            </a:pPr>
            <a:endParaRPr lang="en-US" sz="1200" b="1">
              <a:latin typeface="Verdana"/>
              <a:ea typeface="Verdana"/>
            </a:endParaRPr>
          </a:p>
        </p:txBody>
      </p:sp>
      <p:sp>
        <p:nvSpPr>
          <p:cNvPr id="2" name="Title 1">
            <a:extLst>
              <a:ext uri="{FF2B5EF4-FFF2-40B4-BE49-F238E27FC236}">
                <a16:creationId xmlns:a16="http://schemas.microsoft.com/office/drawing/2014/main" id="{9B7E0E88-3933-434E-AADC-85286ED14778}"/>
              </a:ext>
            </a:extLst>
          </p:cNvPr>
          <p:cNvSpPr>
            <a:spLocks noGrp="1"/>
          </p:cNvSpPr>
          <p:nvPr>
            <p:ph type="title"/>
          </p:nvPr>
        </p:nvSpPr>
        <p:spPr>
          <a:xfrm>
            <a:off x="214528" y="218362"/>
            <a:ext cx="8714943" cy="682400"/>
          </a:xfrm>
        </p:spPr>
        <p:txBody>
          <a:bodyPr/>
          <a:lstStyle/>
          <a:p>
            <a:r>
              <a:rPr lang="en-US">
                <a:solidFill>
                  <a:schemeClr val="accent1"/>
                </a:solidFill>
                <a:latin typeface="Rockwell" panose="02060603020205020403" pitchFamily="18" charset="0"/>
                <a:ea typeface="Verdana" panose="020B0604030504040204" pitchFamily="34" charset="0"/>
              </a:rPr>
              <a:t>Key Touch Points</a:t>
            </a:r>
          </a:p>
        </p:txBody>
      </p:sp>
      <p:cxnSp>
        <p:nvCxnSpPr>
          <p:cNvPr id="4" name="Straight Connector 3">
            <a:extLst>
              <a:ext uri="{FF2B5EF4-FFF2-40B4-BE49-F238E27FC236}">
                <a16:creationId xmlns:a16="http://schemas.microsoft.com/office/drawing/2014/main" id="{5666F74D-9005-6544-9D28-5A64193981A8}"/>
              </a:ext>
            </a:extLst>
          </p:cNvPr>
          <p:cNvCxnSpPr>
            <a:cxnSpLocks/>
          </p:cNvCxnSpPr>
          <p:nvPr/>
        </p:nvCxnSpPr>
        <p:spPr>
          <a:xfrm>
            <a:off x="3033843" y="865688"/>
            <a:ext cx="0" cy="3353088"/>
          </a:xfrm>
          <a:prstGeom prst="line">
            <a:avLst/>
          </a:prstGeom>
          <a:ln w="28575" cap="rnd">
            <a:solidFill>
              <a:srgbClr val="8A847C"/>
            </a:solidFill>
            <a:prstDash val="sysDot"/>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45469201-2CD1-E046-AA8C-9E8F76011C24}"/>
              </a:ext>
            </a:extLst>
          </p:cNvPr>
          <p:cNvSpPr txBox="1"/>
          <p:nvPr/>
        </p:nvSpPr>
        <p:spPr>
          <a:xfrm>
            <a:off x="474831" y="861800"/>
            <a:ext cx="2409560" cy="561692"/>
          </a:xfrm>
          <a:prstGeom prst="rect">
            <a:avLst/>
          </a:prstGeom>
          <a:noFill/>
        </p:spPr>
        <p:txBody>
          <a:bodyPr wrap="square" lIns="91440" tIns="45720" rIns="91440" bIns="45720" rtlCol="0" anchor="t">
            <a:spAutoFit/>
          </a:bodyPr>
          <a:lstStyle/>
          <a:p>
            <a:pPr>
              <a:spcAft>
                <a:spcPts val="600"/>
              </a:spcAft>
            </a:pPr>
            <a:r>
              <a:rPr lang="en-US" sz="1200" b="1">
                <a:latin typeface="Verdana" panose="020B0604030504040204" pitchFamily="34" charset="0"/>
                <a:ea typeface="Verdana" panose="020B0604030504040204" pitchFamily="34" charset="0"/>
                <a:cs typeface="Verdana"/>
              </a:rPr>
              <a:t>Current Period</a:t>
            </a:r>
          </a:p>
          <a:p>
            <a:pPr marL="285750" indent="-285750">
              <a:buFont typeface="Arial" panose="020B0604020202020204" pitchFamily="34" charset="0"/>
              <a:buChar char="•"/>
            </a:pPr>
            <a:r>
              <a:rPr lang="en-US">
                <a:ea typeface="Verdana"/>
              </a:rPr>
              <a:t>None</a:t>
            </a:r>
          </a:p>
        </p:txBody>
      </p:sp>
      <p:cxnSp>
        <p:nvCxnSpPr>
          <p:cNvPr id="7" name="Straight Connector 6">
            <a:extLst>
              <a:ext uri="{FF2B5EF4-FFF2-40B4-BE49-F238E27FC236}">
                <a16:creationId xmlns:a16="http://schemas.microsoft.com/office/drawing/2014/main" id="{347DF23A-CE50-064D-9BD9-B20BC07328D8}"/>
              </a:ext>
            </a:extLst>
          </p:cNvPr>
          <p:cNvCxnSpPr>
            <a:cxnSpLocks/>
          </p:cNvCxnSpPr>
          <p:nvPr/>
        </p:nvCxnSpPr>
        <p:spPr>
          <a:xfrm>
            <a:off x="5739979" y="907823"/>
            <a:ext cx="0" cy="3353088"/>
          </a:xfrm>
          <a:prstGeom prst="line">
            <a:avLst/>
          </a:prstGeom>
          <a:ln w="28575" cap="rnd">
            <a:solidFill>
              <a:srgbClr val="8A847C"/>
            </a:solidFill>
            <a:prstDash val="sysDot"/>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EA7B1343-0F8F-5645-B44E-B8F3857CCEE4}"/>
              </a:ext>
            </a:extLst>
          </p:cNvPr>
          <p:cNvSpPr txBox="1"/>
          <p:nvPr/>
        </p:nvSpPr>
        <p:spPr>
          <a:xfrm>
            <a:off x="3099241" y="847677"/>
            <a:ext cx="2562116" cy="1415772"/>
          </a:xfrm>
          <a:prstGeom prst="rect">
            <a:avLst/>
          </a:prstGeom>
          <a:noFill/>
        </p:spPr>
        <p:txBody>
          <a:bodyPr wrap="square" lIns="91440" tIns="45720" rIns="91440" bIns="45720" rtlCol="0" anchor="t">
            <a:spAutoFit/>
          </a:bodyPr>
          <a:lstStyle/>
          <a:p>
            <a:pPr>
              <a:spcAft>
                <a:spcPts val="600"/>
              </a:spcAft>
            </a:pPr>
            <a:r>
              <a:rPr lang="en-US" sz="1200" b="1">
                <a:latin typeface="Verdana" panose="020B0604030504040204" pitchFamily="34" charset="0"/>
                <a:ea typeface="Verdana" panose="020B0604030504040204" pitchFamily="34" charset="0"/>
              </a:rPr>
              <a:t>Upcoming</a:t>
            </a:r>
            <a:r>
              <a:rPr lang="en-US" b="1">
                <a:ea typeface="Verdana" panose="020B0604030504040204" pitchFamily="34" charset="0"/>
                <a:cs typeface="Verdana" panose="020B0604030504040204" pitchFamily="34" charset="0"/>
              </a:rPr>
              <a:t> </a:t>
            </a:r>
            <a:r>
              <a:rPr lang="en-US" sz="1200" b="1">
                <a:latin typeface="Verdana" panose="020B0604030504040204" pitchFamily="34" charset="0"/>
                <a:ea typeface="Verdana" panose="020B0604030504040204" pitchFamily="34" charset="0"/>
              </a:rPr>
              <a:t>Meetings</a:t>
            </a:r>
          </a:p>
          <a:p>
            <a:r>
              <a:rPr lang="en-US">
                <a:ea typeface="Verdana" panose="020B0604030504040204" pitchFamily="34" charset="0"/>
              </a:rPr>
              <a:t>Daily Standups</a:t>
            </a:r>
          </a:p>
          <a:p>
            <a:pPr marL="285750" indent="-285750">
              <a:buFont typeface="Arial" panose="020B0604020202020204" pitchFamily="34" charset="0"/>
              <a:buChar char="•"/>
            </a:pPr>
            <a:r>
              <a:rPr lang="en-US">
                <a:ea typeface="Verdana"/>
              </a:rPr>
              <a:t>Daily at 11:30 am M&amp;M</a:t>
            </a:r>
            <a:endParaRPr lang="en-US">
              <a:ea typeface="Verdana"/>
              <a:cs typeface="Calibri"/>
            </a:endParaRPr>
          </a:p>
          <a:p>
            <a:pPr marL="285750" indent="-285750">
              <a:buFont typeface="Arial" panose="020B0604020202020204" pitchFamily="34" charset="0"/>
              <a:buChar char="•"/>
            </a:pPr>
            <a:r>
              <a:rPr lang="en-US">
                <a:ea typeface="Verdana" panose="020B0604030504040204" pitchFamily="34" charset="0"/>
              </a:rPr>
              <a:t>Daily at 11:45 am CE</a:t>
            </a:r>
          </a:p>
          <a:p>
            <a:pPr marL="285750" indent="-285750">
              <a:buFont typeface="Arial" panose="020B0604020202020204" pitchFamily="34" charset="0"/>
              <a:buChar char="•"/>
            </a:pPr>
            <a:r>
              <a:rPr lang="en-US">
                <a:ea typeface="Verdana" panose="020B0604030504040204" pitchFamily="34" charset="0"/>
              </a:rPr>
              <a:t>Daily at various ACR</a:t>
            </a:r>
          </a:p>
          <a:p>
            <a:endParaRPr lang="en-US">
              <a:ea typeface="Verdana" panose="020B0604030504040204" pitchFamily="34" charset="0"/>
            </a:endParaRPr>
          </a:p>
        </p:txBody>
      </p:sp>
      <p:cxnSp>
        <p:nvCxnSpPr>
          <p:cNvPr id="9" name="Straight Connector 8">
            <a:extLst>
              <a:ext uri="{FF2B5EF4-FFF2-40B4-BE49-F238E27FC236}">
                <a16:creationId xmlns:a16="http://schemas.microsoft.com/office/drawing/2014/main" id="{88EAFC51-6C55-43A1-9CCA-5FE66D16B3CB}"/>
              </a:ext>
            </a:extLst>
          </p:cNvPr>
          <p:cNvCxnSpPr>
            <a:cxnSpLocks/>
          </p:cNvCxnSpPr>
          <p:nvPr/>
        </p:nvCxnSpPr>
        <p:spPr>
          <a:xfrm>
            <a:off x="5808429" y="1916823"/>
            <a:ext cx="2738874" cy="0"/>
          </a:xfrm>
          <a:prstGeom prst="line">
            <a:avLst/>
          </a:prstGeom>
          <a:ln w="28575" cap="rnd">
            <a:solidFill>
              <a:srgbClr val="8A847C"/>
            </a:solidFill>
            <a:prstDash val="sysDot"/>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F4B3C180-9C53-433A-BF06-8194B00132E8}"/>
              </a:ext>
            </a:extLst>
          </p:cNvPr>
          <p:cNvSpPr txBox="1"/>
          <p:nvPr/>
        </p:nvSpPr>
        <p:spPr>
          <a:xfrm>
            <a:off x="5810810" y="770560"/>
            <a:ext cx="3118659" cy="538609"/>
          </a:xfrm>
          <a:prstGeom prst="rect">
            <a:avLst/>
          </a:prstGeom>
          <a:noFill/>
        </p:spPr>
        <p:txBody>
          <a:bodyPr wrap="square" lIns="91440" tIns="45720" rIns="91440" bIns="45720" rtlCol="0" anchor="t">
            <a:spAutoFit/>
          </a:bodyPr>
          <a:lstStyle/>
          <a:p>
            <a:pPr>
              <a:spcAft>
                <a:spcPts val="600"/>
              </a:spcAft>
            </a:pPr>
            <a:r>
              <a:rPr lang="en-US" sz="1200" b="1" dirty="0">
                <a:ea typeface="Verdana"/>
              </a:rPr>
              <a:t>Sprint Schedule Cloud Engineering/M&amp;M:</a:t>
            </a:r>
            <a:endParaRPr lang="en-US" sz="1200" dirty="0"/>
          </a:p>
          <a:p>
            <a:r>
              <a:rPr lang="en-US" sz="1200" dirty="0">
                <a:highlight>
                  <a:srgbClr val="FFFF00"/>
                </a:highlight>
                <a:ea typeface="Verdana"/>
              </a:rPr>
              <a:t>Sprint 42/11:   11/29/21 –12/31/21</a:t>
            </a:r>
          </a:p>
        </p:txBody>
      </p:sp>
      <p:graphicFrame>
        <p:nvGraphicFramePr>
          <p:cNvPr id="15" name="Table 14">
            <a:extLst>
              <a:ext uri="{FF2B5EF4-FFF2-40B4-BE49-F238E27FC236}">
                <a16:creationId xmlns:a16="http://schemas.microsoft.com/office/drawing/2014/main" id="{515D9BA3-F662-4C9C-AD0D-F09000D7C870}"/>
              </a:ext>
            </a:extLst>
          </p:cNvPr>
          <p:cNvGraphicFramePr>
            <a:graphicFrameLocks noGrp="1"/>
          </p:cNvGraphicFramePr>
          <p:nvPr>
            <p:extLst>
              <p:ext uri="{D42A27DB-BD31-4B8C-83A1-F6EECF244321}">
                <p14:modId xmlns:p14="http://schemas.microsoft.com/office/powerpoint/2010/main" val="2849356524"/>
              </p:ext>
            </p:extLst>
          </p:nvPr>
        </p:nvGraphicFramePr>
        <p:xfrm>
          <a:off x="5918820" y="2153172"/>
          <a:ext cx="2633462" cy="1336753"/>
        </p:xfrm>
        <a:graphic>
          <a:graphicData uri="http://schemas.openxmlformats.org/drawingml/2006/table">
            <a:tbl>
              <a:tblPr/>
              <a:tblGrid>
                <a:gridCol w="841992">
                  <a:extLst>
                    <a:ext uri="{9D8B030D-6E8A-4147-A177-3AD203B41FA5}">
                      <a16:colId xmlns:a16="http://schemas.microsoft.com/office/drawing/2014/main" val="2059703191"/>
                    </a:ext>
                  </a:extLst>
                </a:gridCol>
                <a:gridCol w="1791470">
                  <a:extLst>
                    <a:ext uri="{9D8B030D-6E8A-4147-A177-3AD203B41FA5}">
                      <a16:colId xmlns:a16="http://schemas.microsoft.com/office/drawing/2014/main" val="3350149357"/>
                    </a:ext>
                  </a:extLst>
                </a:gridCol>
              </a:tblGrid>
              <a:tr h="236381">
                <a:tc>
                  <a:txBody>
                    <a:bodyPr/>
                    <a:lstStyle/>
                    <a:p>
                      <a:pPr algn="l" fontAlgn="b"/>
                      <a:r>
                        <a:rPr lang="en-US" sz="1200" b="1" i="0" u="none" strike="noStrike">
                          <a:solidFill>
                            <a:schemeClr val="bg1"/>
                          </a:solidFill>
                          <a:effectLst/>
                          <a:latin typeface="+mj-lt"/>
                        </a:rPr>
                        <a:t>Name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1200" b="1" i="0" u="none" strike="noStrike">
                          <a:solidFill>
                            <a:schemeClr val="bg1"/>
                          </a:solidFill>
                          <a:effectLst/>
                          <a:latin typeface="+mj-lt"/>
                        </a:rPr>
                        <a:t>Dates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986736660"/>
                  </a:ext>
                </a:extLst>
              </a:tr>
              <a:tr h="161488">
                <a:tc>
                  <a:txBody>
                    <a:bodyPr/>
                    <a:lstStyle/>
                    <a:p>
                      <a:pPr algn="l" fontAlgn="b"/>
                      <a:r>
                        <a:rPr lang="en-US" sz="800" kern="1200">
                          <a:solidFill>
                            <a:schemeClr val="tx1"/>
                          </a:solidFill>
                          <a:latin typeface="+mn-lt"/>
                          <a:ea typeface="Verdana" panose="020B0604030504040204" pitchFamily="34" charset="0"/>
                          <a:cs typeface="+mn-cs"/>
                        </a:rPr>
                        <a:t>AP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kern="1200">
                          <a:solidFill>
                            <a:schemeClr val="tx1"/>
                          </a:solidFill>
                          <a:latin typeface="+mn-lt"/>
                          <a:ea typeface="Verdana" panose="020B0604030504040204" pitchFamily="34" charset="0"/>
                          <a:cs typeface="+mn-cs"/>
                        </a:rPr>
                        <a:t>12/7, 12/20-12/31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8233184"/>
                  </a:ext>
                </a:extLst>
              </a:tr>
              <a:tr h="161488">
                <a:tc>
                  <a:txBody>
                    <a:bodyPr/>
                    <a:lstStyle/>
                    <a:p>
                      <a:pPr algn="l" fontAlgn="b"/>
                      <a:r>
                        <a:rPr lang="en-US" sz="800" kern="1200">
                          <a:solidFill>
                            <a:schemeClr val="tx1"/>
                          </a:solidFill>
                          <a:latin typeface="+mn-lt"/>
                          <a:ea typeface="Verdana" panose="020B0604030504040204" pitchFamily="34" charset="0"/>
                          <a:cs typeface="+mn-cs"/>
                        </a:rPr>
                        <a:t>Barbara Jones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kern="1200">
                          <a:solidFill>
                            <a:schemeClr val="tx1"/>
                          </a:solidFill>
                          <a:latin typeface="+mn-lt"/>
                          <a:ea typeface="Verdana" panose="020B0604030504040204" pitchFamily="34" charset="0"/>
                          <a:cs typeface="+mn-cs"/>
                        </a:rPr>
                        <a:t>12/13-12/17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7936233"/>
                  </a:ext>
                </a:extLst>
              </a:tr>
              <a:tr h="124924">
                <a:tc>
                  <a:txBody>
                    <a:bodyPr/>
                    <a:lstStyle/>
                    <a:p>
                      <a:pPr lvl="0" algn="l">
                        <a:buNone/>
                      </a:pPr>
                      <a:r>
                        <a:rPr lang="en-US" sz="800" kern="1200">
                          <a:solidFill>
                            <a:schemeClr val="tx1"/>
                          </a:solidFill>
                          <a:latin typeface="+mn-lt"/>
                          <a:ea typeface="Verdana" panose="020B0604030504040204" pitchFamily="34" charset="0"/>
                          <a:cs typeface="+mn-cs"/>
                        </a:rPr>
                        <a:t>James Smith</a:t>
                      </a:r>
                    </a:p>
                  </a:txBody>
                  <a:tcPr marL="9524" marR="9524" marT="9524" marB="0">
                    <a:lnL w="6350">
                      <a:solidFill>
                        <a:srgbClr val="000000"/>
                      </a:solid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a:solidFill>
                        <a:srgbClr val="000000"/>
                      </a:solidFill>
                    </a:lnB>
                  </a:tcPr>
                </a:tc>
                <a:tc>
                  <a:txBody>
                    <a:bodyPr/>
                    <a:lstStyle/>
                    <a:p>
                      <a:pPr lvl="0" algn="l">
                        <a:buNone/>
                      </a:pPr>
                      <a:r>
                        <a:rPr lang="en-US" sz="800" kern="1200">
                          <a:solidFill>
                            <a:schemeClr val="tx1"/>
                          </a:solidFill>
                          <a:latin typeface="+mn-lt"/>
                          <a:ea typeface="Verdana" panose="020B0604030504040204" pitchFamily="34" charset="0"/>
                          <a:cs typeface="+mn-cs"/>
                        </a:rPr>
                        <a:t>12/20-12/31</a:t>
                      </a:r>
                    </a:p>
                  </a:txBody>
                  <a:tcPr marL="9524" marR="9524" marT="9524" marB="0">
                    <a:lnL w="6350" cap="flat" cmpd="sng" algn="ctr">
                      <a:solidFill>
                        <a:srgbClr val="000000"/>
                      </a:solidFill>
                      <a:prstDash val="solid"/>
                      <a:round/>
                      <a:headEnd type="none" w="med" len="med"/>
                      <a:tailEnd type="none" w="med" len="med"/>
                    </a:lnL>
                    <a:lnR w="6350">
                      <a:solidFill>
                        <a:srgbClr val="000000"/>
                      </a:solidFill>
                    </a:lnR>
                    <a:lnT w="6350" cap="flat" cmpd="sng" algn="ctr">
                      <a:solidFill>
                        <a:srgbClr val="000000"/>
                      </a:solidFill>
                      <a:prstDash val="solid"/>
                      <a:round/>
                      <a:headEnd type="none" w="med" len="med"/>
                      <a:tailEnd type="none" w="med" len="med"/>
                    </a:lnT>
                    <a:lnB w="6350">
                      <a:solidFill>
                        <a:srgbClr val="000000"/>
                      </a:solidFill>
                    </a:lnB>
                  </a:tcPr>
                </a:tc>
                <a:extLst>
                  <a:ext uri="{0D108BD9-81ED-4DB2-BD59-A6C34878D82A}">
                    <a16:rowId xmlns:a16="http://schemas.microsoft.com/office/drawing/2014/main" val="3982771530"/>
                  </a:ext>
                </a:extLst>
              </a:tr>
              <a:tr h="161488">
                <a:tc>
                  <a:txBody>
                    <a:bodyPr/>
                    <a:lstStyle/>
                    <a:p>
                      <a:pPr algn="l" fontAlgn="b"/>
                      <a:r>
                        <a:rPr lang="en-US" sz="800" kern="1200">
                          <a:solidFill>
                            <a:schemeClr val="tx1"/>
                          </a:solidFill>
                          <a:latin typeface="+mn-lt"/>
                          <a:ea typeface="Verdana" panose="020B0604030504040204" pitchFamily="34" charset="0"/>
                          <a:cs typeface="+mn-cs"/>
                        </a:rPr>
                        <a:t>Joe Grenier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kern="1200">
                          <a:solidFill>
                            <a:schemeClr val="tx1"/>
                          </a:solidFill>
                          <a:latin typeface="+mn-lt"/>
                          <a:ea typeface="Verdana" panose="020B0604030504040204" pitchFamily="34" charset="0"/>
                          <a:cs typeface="+mn-cs"/>
                        </a:rPr>
                        <a:t>11/29-12/3, 12/27-12/30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5961033"/>
                  </a:ext>
                </a:extLst>
              </a:tr>
              <a:tr h="161488">
                <a:tc>
                  <a:txBody>
                    <a:bodyPr/>
                    <a:lstStyle/>
                    <a:p>
                      <a:pPr algn="l" fontAlgn="b"/>
                      <a:r>
                        <a:rPr lang="en-US" sz="800" kern="1200">
                          <a:solidFill>
                            <a:schemeClr val="tx1"/>
                          </a:solidFill>
                          <a:latin typeface="+mn-lt"/>
                          <a:ea typeface="Verdana" panose="020B0604030504040204" pitchFamily="34" charset="0"/>
                          <a:cs typeface="+mn-cs"/>
                        </a:rPr>
                        <a:t>Szymon Rozga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kern="1200">
                          <a:solidFill>
                            <a:schemeClr val="tx1"/>
                          </a:solidFill>
                          <a:latin typeface="+mn-lt"/>
                          <a:ea typeface="Verdana" panose="020B0604030504040204" pitchFamily="34" charset="0"/>
                          <a:cs typeface="+mn-cs"/>
                        </a:rPr>
                        <a:t>12/20-12/31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844233"/>
                  </a:ext>
                </a:extLst>
              </a:tr>
              <a:tr h="161488">
                <a:tc>
                  <a:txBody>
                    <a:bodyPr/>
                    <a:lstStyle/>
                    <a:p>
                      <a:pPr algn="l" fontAlgn="b"/>
                      <a:r>
                        <a:rPr lang="en-US" sz="800" kern="1200">
                          <a:solidFill>
                            <a:schemeClr val="tx1"/>
                          </a:solidFill>
                          <a:latin typeface="+mn-lt"/>
                          <a:ea typeface="Verdana" panose="020B0604030504040204" pitchFamily="34" charset="0"/>
                          <a:cs typeface="+mn-cs"/>
                        </a:rPr>
                        <a:t>Tabish Sarwar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kern="1200">
                          <a:solidFill>
                            <a:schemeClr val="tx1"/>
                          </a:solidFill>
                          <a:latin typeface="+mn-lt"/>
                          <a:ea typeface="Verdana" panose="020B0604030504040204" pitchFamily="34" charset="0"/>
                          <a:cs typeface="+mn-cs"/>
                        </a:rPr>
                        <a:t>12/20/21-01/07/22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8300276"/>
                  </a:ext>
                </a:extLst>
              </a:tr>
              <a:tr h="161488">
                <a:tc>
                  <a:txBody>
                    <a:bodyPr/>
                    <a:lstStyle/>
                    <a:p>
                      <a:pPr algn="l" fontAlgn="b"/>
                      <a:r>
                        <a:rPr lang="en-US" sz="800" kern="1200">
                          <a:solidFill>
                            <a:schemeClr val="tx1"/>
                          </a:solidFill>
                          <a:latin typeface="+mn-lt"/>
                          <a:ea typeface="Verdana" panose="020B0604030504040204" pitchFamily="34" charset="0"/>
                          <a:cs typeface="+mn-cs"/>
                        </a:rPr>
                        <a:t>Tim Cline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800" kern="1200" dirty="0">
                          <a:solidFill>
                            <a:schemeClr val="tx1"/>
                          </a:solidFill>
                          <a:latin typeface="+mn-lt"/>
                          <a:ea typeface="Verdana" panose="020B0604030504040204" pitchFamily="34" charset="0"/>
                          <a:cs typeface="+mn-cs"/>
                        </a:rPr>
                        <a:t>12/22-12/31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0992710"/>
                  </a:ext>
                </a:extLst>
              </a:tr>
            </a:tbl>
          </a:graphicData>
        </a:graphic>
      </p:graphicFrame>
      <p:sp>
        <p:nvSpPr>
          <p:cNvPr id="16" name="TextBox 15">
            <a:extLst>
              <a:ext uri="{FF2B5EF4-FFF2-40B4-BE49-F238E27FC236}">
                <a16:creationId xmlns:a16="http://schemas.microsoft.com/office/drawing/2014/main" id="{97BE96BC-A477-4001-AE5E-96462E963D53}"/>
              </a:ext>
            </a:extLst>
          </p:cNvPr>
          <p:cNvSpPr txBox="1"/>
          <p:nvPr/>
        </p:nvSpPr>
        <p:spPr>
          <a:xfrm>
            <a:off x="5808429" y="3661284"/>
            <a:ext cx="2633461" cy="307777"/>
          </a:xfrm>
          <a:prstGeom prst="rect">
            <a:avLst/>
          </a:prstGeom>
          <a:noFill/>
        </p:spPr>
        <p:txBody>
          <a:bodyPr wrap="square">
            <a:spAutoFit/>
          </a:bodyPr>
          <a:lstStyle/>
          <a:p>
            <a:pPr>
              <a:spcAft>
                <a:spcPts val="600"/>
              </a:spcAft>
            </a:pPr>
            <a:r>
              <a:rPr lang="en-US" sz="1400" b="1">
                <a:latin typeface="Verdana"/>
                <a:ea typeface="Verdana"/>
                <a:cs typeface="Verdana"/>
              </a:rPr>
              <a:t>Insight Holidays</a:t>
            </a:r>
          </a:p>
        </p:txBody>
      </p:sp>
      <p:graphicFrame>
        <p:nvGraphicFramePr>
          <p:cNvPr id="8" name="Table 7">
            <a:extLst>
              <a:ext uri="{FF2B5EF4-FFF2-40B4-BE49-F238E27FC236}">
                <a16:creationId xmlns:a16="http://schemas.microsoft.com/office/drawing/2014/main" id="{7BC1E8F9-B364-4DB7-BC11-F222AD067C38}"/>
              </a:ext>
            </a:extLst>
          </p:cNvPr>
          <p:cNvGraphicFramePr>
            <a:graphicFrameLocks noGrp="1"/>
          </p:cNvGraphicFramePr>
          <p:nvPr>
            <p:extLst>
              <p:ext uri="{D42A27DB-BD31-4B8C-83A1-F6EECF244321}">
                <p14:modId xmlns:p14="http://schemas.microsoft.com/office/powerpoint/2010/main" val="3753940785"/>
              </p:ext>
            </p:extLst>
          </p:nvPr>
        </p:nvGraphicFramePr>
        <p:xfrm>
          <a:off x="5861382" y="3969061"/>
          <a:ext cx="2686419" cy="455295"/>
        </p:xfrm>
        <a:graphic>
          <a:graphicData uri="http://schemas.openxmlformats.org/drawingml/2006/table">
            <a:tbl>
              <a:tblPr/>
              <a:tblGrid>
                <a:gridCol w="1118319">
                  <a:extLst>
                    <a:ext uri="{9D8B030D-6E8A-4147-A177-3AD203B41FA5}">
                      <a16:colId xmlns:a16="http://schemas.microsoft.com/office/drawing/2014/main" val="1115516529"/>
                    </a:ext>
                  </a:extLst>
                </a:gridCol>
                <a:gridCol w="1568100">
                  <a:extLst>
                    <a:ext uri="{9D8B030D-6E8A-4147-A177-3AD203B41FA5}">
                      <a16:colId xmlns:a16="http://schemas.microsoft.com/office/drawing/2014/main" val="3388601098"/>
                    </a:ext>
                  </a:extLst>
                </a:gridCol>
              </a:tblGrid>
              <a:tr h="71310">
                <a:tc>
                  <a:txBody>
                    <a:bodyPr/>
                    <a:lstStyle/>
                    <a:p>
                      <a:pPr algn="l" fontAlgn="b"/>
                      <a:r>
                        <a:rPr lang="en-US" sz="1200" b="1" i="0" u="none" strike="noStrike">
                          <a:solidFill>
                            <a:srgbClr val="FFFFFF"/>
                          </a:solidFill>
                          <a:effectLst/>
                          <a:latin typeface="Calibri" panose="020F0502020204030204" pitchFamily="34" charset="0"/>
                        </a:rPr>
                        <a:t>Holiday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1200" b="1" i="0" u="none" strike="noStrike">
                          <a:solidFill>
                            <a:srgbClr val="FFFFFF"/>
                          </a:solidFill>
                          <a:effectLst/>
                          <a:latin typeface="Calibri" panose="020F0502020204030204" pitchFamily="34" charset="0"/>
                        </a:rPr>
                        <a:t>Dates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938357091"/>
                  </a:ext>
                </a:extLst>
              </a:tr>
              <a:tr h="48717">
                <a:tc>
                  <a:txBody>
                    <a:bodyPr/>
                    <a:lstStyle/>
                    <a:p>
                      <a:pPr marL="0" algn="l" defTabSz="685800" rtl="0" eaLnBrk="1" fontAlgn="b" latinLnBrk="0" hangingPunct="1"/>
                      <a:r>
                        <a:rPr lang="en-US" sz="800" kern="1200">
                          <a:solidFill>
                            <a:schemeClr val="tx1"/>
                          </a:solidFill>
                          <a:latin typeface="+mn-lt"/>
                          <a:ea typeface="Verdana" panose="020B0604030504040204" pitchFamily="34" charset="0"/>
                          <a:cs typeface="+mn-cs"/>
                        </a:rPr>
                        <a:t>Christmas Eve and Day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685800" rtl="0" eaLnBrk="1" fontAlgn="b" latinLnBrk="0" hangingPunct="1"/>
                      <a:r>
                        <a:rPr lang="en-US" sz="800" kern="1200" dirty="0">
                          <a:solidFill>
                            <a:schemeClr val="tx1"/>
                          </a:solidFill>
                          <a:latin typeface="+mn-lt"/>
                          <a:ea typeface="Verdana" panose="020B0604030504040204" pitchFamily="34" charset="0"/>
                          <a:cs typeface="+mn-cs"/>
                        </a:rPr>
                        <a:t>12/23  &amp; 12/24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8282970"/>
                  </a:ext>
                </a:extLst>
              </a:tr>
              <a:tr h="48717">
                <a:tc>
                  <a:txBody>
                    <a:bodyPr/>
                    <a:lstStyle/>
                    <a:p>
                      <a:pPr marL="0" algn="l" defTabSz="685800" rtl="0" eaLnBrk="1" fontAlgn="b" latinLnBrk="0" hangingPunct="1"/>
                      <a:r>
                        <a:rPr lang="en-US" sz="800" kern="1200">
                          <a:solidFill>
                            <a:schemeClr val="tx1"/>
                          </a:solidFill>
                          <a:latin typeface="+mn-lt"/>
                          <a:ea typeface="Verdana" panose="020B0604030504040204" pitchFamily="34" charset="0"/>
                          <a:cs typeface="+mn-cs"/>
                        </a:rPr>
                        <a:t>New Year Day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685800" rtl="0" eaLnBrk="1" fontAlgn="b" latinLnBrk="0" hangingPunct="1"/>
                      <a:r>
                        <a:rPr lang="en-US" sz="800" kern="1200" dirty="0">
                          <a:solidFill>
                            <a:schemeClr val="tx1"/>
                          </a:solidFill>
                          <a:latin typeface="+mn-lt"/>
                          <a:ea typeface="Verdana" panose="020B0604030504040204" pitchFamily="34" charset="0"/>
                          <a:cs typeface="+mn-cs"/>
                        </a:rPr>
                        <a:t>12/31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0432344"/>
                  </a:ext>
                </a:extLst>
              </a:tr>
            </a:tbl>
          </a:graphicData>
        </a:graphic>
      </p:graphicFrame>
    </p:spTree>
    <p:extLst>
      <p:ext uri="{BB962C8B-B14F-4D97-AF65-F5344CB8AC3E}">
        <p14:creationId xmlns:p14="http://schemas.microsoft.com/office/powerpoint/2010/main" val="3835622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2271-28C6-B04D-B8F9-61D14FBD1406}"/>
              </a:ext>
            </a:extLst>
          </p:cNvPr>
          <p:cNvSpPr>
            <a:spLocks noGrp="1"/>
          </p:cNvSpPr>
          <p:nvPr>
            <p:ph type="title"/>
          </p:nvPr>
        </p:nvSpPr>
        <p:spPr/>
        <p:txBody>
          <a:bodyPr/>
          <a:lstStyle/>
          <a:p>
            <a:r>
              <a:rPr lang="en-US">
                <a:solidFill>
                  <a:schemeClr val="accent1"/>
                </a:solidFill>
                <a:latin typeface="Rockwell" panose="02060603020205020403" pitchFamily="18" charset="0"/>
                <a:ea typeface="Verdana" panose="020B0604030504040204" pitchFamily="34" charset="0"/>
              </a:rPr>
              <a:t>Project Status Update</a:t>
            </a:r>
          </a:p>
        </p:txBody>
      </p:sp>
      <p:sp>
        <p:nvSpPr>
          <p:cNvPr id="9" name="Content Placeholder 2">
            <a:extLst>
              <a:ext uri="{FF2B5EF4-FFF2-40B4-BE49-F238E27FC236}">
                <a16:creationId xmlns:a16="http://schemas.microsoft.com/office/drawing/2014/main" id="{6D80D407-C59B-794A-85BB-92C3ED1794F4}"/>
              </a:ext>
            </a:extLst>
          </p:cNvPr>
          <p:cNvSpPr txBox="1">
            <a:spLocks/>
          </p:cNvSpPr>
          <p:nvPr/>
        </p:nvSpPr>
        <p:spPr>
          <a:xfrm>
            <a:off x="4560998" y="976928"/>
            <a:ext cx="3735104" cy="155753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rgbClr val="706259"/>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rgbClr val="706259"/>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06259"/>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p>
        </p:txBody>
      </p:sp>
      <p:sp>
        <p:nvSpPr>
          <p:cNvPr id="10" name="Content Placeholder 2">
            <a:extLst>
              <a:ext uri="{FF2B5EF4-FFF2-40B4-BE49-F238E27FC236}">
                <a16:creationId xmlns:a16="http://schemas.microsoft.com/office/drawing/2014/main" id="{6778C462-CB8D-4D4F-8D23-52E76A3A078D}"/>
              </a:ext>
            </a:extLst>
          </p:cNvPr>
          <p:cNvSpPr txBox="1">
            <a:spLocks/>
          </p:cNvSpPr>
          <p:nvPr/>
        </p:nvSpPr>
        <p:spPr>
          <a:xfrm>
            <a:off x="329820" y="3568441"/>
            <a:ext cx="3735104" cy="155753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rgbClr val="706259"/>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rgbClr val="706259"/>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06259"/>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p>
        </p:txBody>
      </p:sp>
      <p:sp>
        <p:nvSpPr>
          <p:cNvPr id="19" name="TextBox 18">
            <a:extLst>
              <a:ext uri="{FF2B5EF4-FFF2-40B4-BE49-F238E27FC236}">
                <a16:creationId xmlns:a16="http://schemas.microsoft.com/office/drawing/2014/main" id="{1CE8C818-6F7F-AE46-8507-5C93ADF2F6C6}"/>
              </a:ext>
            </a:extLst>
          </p:cNvPr>
          <p:cNvSpPr txBox="1"/>
          <p:nvPr/>
        </p:nvSpPr>
        <p:spPr>
          <a:xfrm>
            <a:off x="242236" y="902231"/>
            <a:ext cx="8144085" cy="3231654"/>
          </a:xfrm>
          <a:prstGeom prst="rect">
            <a:avLst/>
          </a:prstGeom>
          <a:noFill/>
        </p:spPr>
        <p:txBody>
          <a:bodyPr wrap="square" rtlCol="0">
            <a:spAutoFit/>
          </a:bodyPr>
          <a:lstStyle/>
          <a:p>
            <a:pPr>
              <a:spcAft>
                <a:spcPts val="600"/>
              </a:spcAft>
            </a:pPr>
            <a:r>
              <a:rPr lang="en-US" sz="1200" b="1">
                <a:latin typeface="Verdana" panose="020B0604030504040204" pitchFamily="34" charset="0"/>
                <a:ea typeface="Verdana" panose="020B0604030504040204" pitchFamily="34" charset="0"/>
                <a:cs typeface="Verdana" panose="020B0604030504040204" pitchFamily="34" charset="0"/>
              </a:rPr>
              <a:t>Work in Progress</a:t>
            </a:r>
          </a:p>
          <a:p>
            <a:pPr>
              <a:spcAft>
                <a:spcPts val="600"/>
              </a:spcAft>
            </a:pPr>
            <a:r>
              <a:rPr lang="en-US" sz="1400" b="1"/>
              <a:t>         Infrastructure</a:t>
            </a:r>
          </a:p>
          <a:p>
            <a:pPr lvl="1"/>
            <a:endParaRPr lang="en-US" sz="1400" b="1"/>
          </a:p>
          <a:p>
            <a:pPr lvl="1"/>
            <a:endParaRPr lang="en-US" sz="1400" b="1"/>
          </a:p>
          <a:p>
            <a:pPr lvl="1"/>
            <a:endParaRPr lang="en-US" sz="1400" b="1"/>
          </a:p>
          <a:p>
            <a:pPr lvl="1"/>
            <a:endParaRPr lang="en-US" sz="1400" b="1"/>
          </a:p>
          <a:p>
            <a:pPr lvl="1"/>
            <a:endParaRPr lang="en-US" sz="1400" b="1"/>
          </a:p>
          <a:p>
            <a:pPr lvl="1"/>
            <a:endParaRPr lang="en-US" sz="1400" b="1"/>
          </a:p>
          <a:p>
            <a:pPr lvl="1"/>
            <a:endParaRPr lang="en-US" sz="1400" b="1"/>
          </a:p>
          <a:p>
            <a:pPr lvl="1"/>
            <a:endParaRPr lang="en-US" sz="1400" b="1"/>
          </a:p>
          <a:p>
            <a:pPr lvl="1"/>
            <a:endParaRPr lang="en-US" sz="1400" b="1"/>
          </a:p>
          <a:p>
            <a:pPr lvl="1"/>
            <a:endParaRPr lang="en-US" sz="1400" b="1"/>
          </a:p>
          <a:p>
            <a:pPr lvl="1"/>
            <a:endParaRPr lang="en-US" sz="1400" b="1"/>
          </a:p>
          <a:p>
            <a:pPr lvl="1"/>
            <a:endParaRPr lang="en-US" sz="1400" b="1"/>
          </a:p>
        </p:txBody>
      </p:sp>
      <p:graphicFrame>
        <p:nvGraphicFramePr>
          <p:cNvPr id="5" name="Table 4">
            <a:extLst>
              <a:ext uri="{FF2B5EF4-FFF2-40B4-BE49-F238E27FC236}">
                <a16:creationId xmlns:a16="http://schemas.microsoft.com/office/drawing/2014/main" id="{EE3C597E-EFF6-4DA7-B472-BB08DCB7B0BD}"/>
              </a:ext>
            </a:extLst>
          </p:cNvPr>
          <p:cNvGraphicFramePr>
            <a:graphicFrameLocks noGrp="1"/>
          </p:cNvGraphicFramePr>
          <p:nvPr>
            <p:extLst>
              <p:ext uri="{D42A27DB-BD31-4B8C-83A1-F6EECF244321}">
                <p14:modId xmlns:p14="http://schemas.microsoft.com/office/powerpoint/2010/main" val="960869415"/>
              </p:ext>
            </p:extLst>
          </p:nvPr>
        </p:nvGraphicFramePr>
        <p:xfrm>
          <a:off x="712571" y="1467696"/>
          <a:ext cx="6704704" cy="1630680"/>
        </p:xfrm>
        <a:graphic>
          <a:graphicData uri="http://schemas.openxmlformats.org/drawingml/2006/table">
            <a:tbl>
              <a:tblPr/>
              <a:tblGrid>
                <a:gridCol w="636694">
                  <a:extLst>
                    <a:ext uri="{9D8B030D-6E8A-4147-A177-3AD203B41FA5}">
                      <a16:colId xmlns:a16="http://schemas.microsoft.com/office/drawing/2014/main" val="2236976800"/>
                    </a:ext>
                  </a:extLst>
                </a:gridCol>
                <a:gridCol w="6068010">
                  <a:extLst>
                    <a:ext uri="{9D8B030D-6E8A-4147-A177-3AD203B41FA5}">
                      <a16:colId xmlns:a16="http://schemas.microsoft.com/office/drawing/2014/main" val="2866839438"/>
                    </a:ext>
                  </a:extLst>
                </a:gridCol>
              </a:tblGrid>
              <a:tr h="165421">
                <a:tc>
                  <a:txBody>
                    <a:bodyPr/>
                    <a:lstStyle/>
                    <a:p>
                      <a:pPr algn="l" fontAlgn="b"/>
                      <a:r>
                        <a:rPr lang="en-US" sz="1100" b="1" i="0" u="none" strike="noStrike">
                          <a:solidFill>
                            <a:srgbClr val="FFFFFF"/>
                          </a:solidFill>
                          <a:effectLst/>
                          <a:latin typeface="Calibri" panose="020F0502020204030204" pitchFamily="34" charset="0"/>
                        </a:rPr>
                        <a:t>ID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l" fontAlgn="b"/>
                      <a:r>
                        <a:rPr lang="en-US" sz="1100" b="1" i="0" u="none" strike="noStrike">
                          <a:solidFill>
                            <a:srgbClr val="FFFFFF"/>
                          </a:solidFill>
                          <a:effectLst/>
                          <a:latin typeface="Calibri" panose="020F0502020204030204" pitchFamily="34" charset="0"/>
                        </a:rPr>
                        <a:t>Title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1166046929"/>
                  </a:ext>
                </a:extLst>
              </a:tr>
              <a:tr h="133648">
                <a:tc>
                  <a:txBody>
                    <a:bodyPr/>
                    <a:lstStyle/>
                    <a:p>
                      <a:pPr algn="l" fontAlgn="b"/>
                      <a:r>
                        <a:rPr lang="en-US" sz="1000" b="0" i="0" u="none" strike="noStrike" dirty="0">
                          <a:solidFill>
                            <a:srgbClr val="000000"/>
                          </a:solidFill>
                          <a:effectLst/>
                          <a:latin typeface="Arial" panose="020B0604020202020204" pitchFamily="34" charset="0"/>
                        </a:rPr>
                        <a:t>784173</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000" b="0" i="0" u="none" strike="noStrike">
                          <a:solidFill>
                            <a:srgbClr val="000000"/>
                          </a:solidFill>
                          <a:effectLst/>
                          <a:latin typeface="Arial" panose="020B0604020202020204" pitchFamily="34" charset="0"/>
                        </a:rPr>
                        <a:t>DB Refresh: Cloud AWX Workflow</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9493171"/>
                  </a:ext>
                </a:extLst>
              </a:tr>
              <a:tr h="133648">
                <a:tc>
                  <a:txBody>
                    <a:bodyPr/>
                    <a:lstStyle/>
                    <a:p>
                      <a:pPr algn="l" fontAlgn="b"/>
                      <a:r>
                        <a:rPr lang="en-US" sz="1000" b="0" i="0" u="none" strike="noStrike">
                          <a:solidFill>
                            <a:srgbClr val="000000"/>
                          </a:solidFill>
                          <a:effectLst/>
                          <a:latin typeface="Arial" panose="020B0604020202020204" pitchFamily="34" charset="0"/>
                        </a:rPr>
                        <a:t>799123</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000" b="0" i="0" u="none" strike="noStrike" dirty="0">
                          <a:solidFill>
                            <a:srgbClr val="000000"/>
                          </a:solidFill>
                          <a:effectLst/>
                          <a:latin typeface="Arial" panose="020B0604020202020204" pitchFamily="34" charset="0"/>
                        </a:rPr>
                        <a:t>ACM: TF Refresh &amp; SQL DB Module Migration</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7145135"/>
                  </a:ext>
                </a:extLst>
              </a:tr>
              <a:tr h="193880">
                <a:tc>
                  <a:txBody>
                    <a:bodyPr/>
                    <a:lstStyle/>
                    <a:p>
                      <a:pPr algn="l" fontAlgn="b"/>
                      <a:r>
                        <a:rPr lang="en-US" sz="1000" b="0" i="0" u="none" strike="noStrike">
                          <a:solidFill>
                            <a:srgbClr val="000000"/>
                          </a:solidFill>
                          <a:effectLst/>
                          <a:latin typeface="Arial" panose="020B0604020202020204" pitchFamily="34" charset="0"/>
                        </a:rPr>
                        <a:t>823758</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fr-FR" sz="1000" b="0" i="0" u="none" strike="noStrike" dirty="0">
                          <a:solidFill>
                            <a:srgbClr val="000000"/>
                          </a:solidFill>
                          <a:effectLst/>
                          <a:latin typeface="Arial" panose="020B0604020202020204" pitchFamily="34" charset="0"/>
                        </a:rPr>
                        <a:t>ACM: Configure Dev &amp; Prod Instances</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9748142"/>
                  </a:ext>
                </a:extLst>
              </a:tr>
              <a:tr h="193880">
                <a:tc>
                  <a:txBody>
                    <a:bodyPr/>
                    <a:lstStyle/>
                    <a:p>
                      <a:pPr algn="l" fontAlgn="b"/>
                      <a:r>
                        <a:rPr lang="en-US" sz="1000" b="0" i="0" u="none" strike="noStrike">
                          <a:solidFill>
                            <a:srgbClr val="000000"/>
                          </a:solidFill>
                          <a:effectLst/>
                          <a:latin typeface="Arial" panose="020B0604020202020204" pitchFamily="34" charset="0"/>
                        </a:rPr>
                        <a:t>826526</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000" b="0" i="0" u="none" strike="noStrike" dirty="0">
                          <a:solidFill>
                            <a:srgbClr val="000000"/>
                          </a:solidFill>
                          <a:effectLst/>
                          <a:latin typeface="Arial" panose="020B0604020202020204" pitchFamily="34" charset="0"/>
                        </a:rPr>
                        <a:t>Convert VMSS Flex</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6766990"/>
                  </a:ext>
                </a:extLst>
              </a:tr>
              <a:tr h="193880">
                <a:tc>
                  <a:txBody>
                    <a:bodyPr/>
                    <a:lstStyle/>
                    <a:p>
                      <a:pPr algn="l" fontAlgn="b"/>
                      <a:r>
                        <a:rPr lang="en-US" sz="1000" b="0" i="0" u="none" strike="noStrike">
                          <a:solidFill>
                            <a:srgbClr val="000000"/>
                          </a:solidFill>
                          <a:effectLst/>
                          <a:latin typeface="Arial" panose="020B0604020202020204" pitchFamily="34" charset="0"/>
                        </a:rPr>
                        <a:t>858846</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000" b="0" i="0" u="none" strike="noStrike" dirty="0">
                          <a:solidFill>
                            <a:srgbClr val="000000"/>
                          </a:solidFill>
                          <a:effectLst/>
                          <a:latin typeface="Arial" panose="020B0604020202020204" pitchFamily="34" charset="0"/>
                        </a:rPr>
                        <a:t>F5 Decommission in PSHCLOUD</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9419465"/>
                  </a:ext>
                </a:extLst>
              </a:tr>
              <a:tr h="193880">
                <a:tc>
                  <a:txBody>
                    <a:bodyPr/>
                    <a:lstStyle/>
                    <a:p>
                      <a:pPr algn="l" fontAlgn="b"/>
                      <a:r>
                        <a:rPr lang="en-US" sz="1000" b="0" i="0" u="none" strike="noStrike">
                          <a:solidFill>
                            <a:srgbClr val="000000"/>
                          </a:solidFill>
                          <a:effectLst/>
                          <a:latin typeface="Arial" panose="020B0604020202020204" pitchFamily="34" charset="0"/>
                        </a:rPr>
                        <a:t>859854</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000" b="0" i="0" u="none" strike="noStrike">
                          <a:solidFill>
                            <a:srgbClr val="000000"/>
                          </a:solidFill>
                          <a:effectLst/>
                          <a:latin typeface="Arial" panose="020B0604020202020204" pitchFamily="34" charset="0"/>
                        </a:rPr>
                        <a:t>Create Tags Pipeline</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7067063"/>
                  </a:ext>
                </a:extLst>
              </a:tr>
              <a:tr h="193880">
                <a:tc>
                  <a:txBody>
                    <a:bodyPr/>
                    <a:lstStyle/>
                    <a:p>
                      <a:pPr algn="l" fontAlgn="b"/>
                      <a:r>
                        <a:rPr lang="en-US" sz="1000" b="0" i="0" u="none" strike="noStrike">
                          <a:solidFill>
                            <a:srgbClr val="000000"/>
                          </a:solidFill>
                          <a:effectLst/>
                          <a:latin typeface="Arial" panose="020B0604020202020204" pitchFamily="34" charset="0"/>
                        </a:rPr>
                        <a:t>859856</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000" b="0" i="0" u="none" strike="noStrike" dirty="0">
                          <a:solidFill>
                            <a:srgbClr val="000000"/>
                          </a:solidFill>
                          <a:effectLst/>
                          <a:latin typeface="Arial" panose="020B0604020202020204" pitchFamily="34" charset="0"/>
                        </a:rPr>
                        <a:t>Tagging - TF Code changes</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7297491"/>
                  </a:ext>
                </a:extLst>
              </a:tr>
            </a:tbl>
          </a:graphicData>
        </a:graphic>
      </p:graphicFrame>
    </p:spTree>
    <p:extLst>
      <p:ext uri="{BB962C8B-B14F-4D97-AF65-F5344CB8AC3E}">
        <p14:creationId xmlns:p14="http://schemas.microsoft.com/office/powerpoint/2010/main" val="1429407452"/>
      </p:ext>
    </p:extLst>
  </p:cSld>
  <p:clrMapOvr>
    <a:masterClrMapping/>
  </p:clrMapOvr>
</p:sld>
</file>

<file path=ppt/theme/theme1.xml><?xml version="1.0" encoding="utf-8"?>
<a:theme xmlns:a="http://schemas.openxmlformats.org/drawingml/2006/main" name="Office Theme">
  <a:themeElements>
    <a:clrScheme name="Custom 25">
      <a:dk1>
        <a:srgbClr val="554700"/>
      </a:dk1>
      <a:lt1>
        <a:srgbClr val="FFFFFF"/>
      </a:lt1>
      <a:dk2>
        <a:srgbClr val="44546A"/>
      </a:dk2>
      <a:lt2>
        <a:srgbClr val="E7E6E6"/>
      </a:lt2>
      <a:accent1>
        <a:srgbClr val="B01C87"/>
      </a:accent1>
      <a:accent2>
        <a:srgbClr val="7D716D"/>
      </a:accent2>
      <a:accent3>
        <a:srgbClr val="D30EA5"/>
      </a:accent3>
      <a:accent4>
        <a:srgbClr val="D30C55"/>
      </a:accent4>
      <a:accent5>
        <a:srgbClr val="A39DA3"/>
      </a:accent5>
      <a:accent6>
        <a:srgbClr val="582873"/>
      </a:accent6>
      <a:hlink>
        <a:srgbClr val="5CADD4"/>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418_Insight_PPT_Template_Widescreen.pptx" id="{73A64340-6789-493E-AC3C-1A52E9D08C21}" vid="{A6E4994D-62AC-409B-AF30-40D91943B9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49A83E7D527C747A5A67BB266E15F9D" ma:contentTypeVersion="11" ma:contentTypeDescription="Create a new document." ma:contentTypeScope="" ma:versionID="4f1bce1f754453298075c51c0561018d">
  <xsd:schema xmlns:xsd="http://www.w3.org/2001/XMLSchema" xmlns:xs="http://www.w3.org/2001/XMLSchema" xmlns:p="http://schemas.microsoft.com/office/2006/metadata/properties" xmlns:ns2="8fefe95a-3532-4676-9517-59e41a2b388f" xmlns:ns3="c9a972eb-5b9f-4160-ac3d-a9c7eb4900e1" targetNamespace="http://schemas.microsoft.com/office/2006/metadata/properties" ma:root="true" ma:fieldsID="8da116d689eb4d078f346ba3b637d00a" ns2:_="" ns3:_="">
    <xsd:import namespace="8fefe95a-3532-4676-9517-59e41a2b388f"/>
    <xsd:import namespace="c9a972eb-5b9f-4160-ac3d-a9c7eb4900e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efe95a-3532-4676-9517-59e41a2b38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9a972eb-5b9f-4160-ac3d-a9c7eb4900e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c9a972eb-5b9f-4160-ac3d-a9c7eb4900e1">
      <UserInfo>
        <DisplayName>Baxter, Daniel</DisplayName>
        <AccountId>55</AccountId>
        <AccountType/>
      </UserInfo>
      <UserInfo>
        <DisplayName>Jones, Barb</DisplayName>
        <AccountId>70</AccountId>
        <AccountType/>
      </UserInfo>
      <UserInfo>
        <DisplayName>Pheasant, David</DisplayName>
        <AccountId>24</AccountId>
        <AccountType/>
      </UserInfo>
      <UserInfo>
        <DisplayName>Rozga, Szymon</DisplayName>
        <AccountId>57</AccountId>
        <AccountType/>
      </UserInfo>
      <UserInfo>
        <DisplayName>Galentine, Terry</DisplayName>
        <AccountId>68</AccountId>
        <AccountType/>
      </UserInfo>
      <UserInfo>
        <DisplayName>Cline, Tim</DisplayName>
        <AccountId>66</AccountId>
        <AccountType/>
      </UserInfo>
      <UserInfo>
        <DisplayName>Coba, Albert</DisplayName>
        <AccountId>67</AccountId>
        <AccountType/>
      </UserInfo>
      <UserInfo>
        <DisplayName>Gerber, Chad</DisplayName>
        <AccountId>32</AccountId>
        <AccountType/>
      </UserInfo>
      <UserInfo>
        <DisplayName>Hitchler, Heather</DisplayName>
        <AccountId>69</AccountId>
        <AccountType/>
      </UserInfo>
      <UserInfo>
        <DisplayName>Seigel-Laddy, Seth</DisplayName>
        <AccountId>6</AccountId>
        <AccountType/>
      </UserInfo>
      <UserInfo>
        <DisplayName>Sarwar, Tabish</DisplayName>
        <AccountId>34</AccountId>
        <AccountType/>
      </UserInfo>
      <UserInfo>
        <DisplayName>Grenier, Joe</DisplayName>
        <AccountId>12</AccountId>
        <AccountType/>
      </UserInfo>
      <UserInfo>
        <DisplayName>Brumbaugh, Patrick</DisplayName>
        <AccountId>52</AccountId>
        <AccountType/>
      </UserInfo>
    </SharedWithUsers>
  </documentManagement>
</p:properties>
</file>

<file path=customXml/itemProps1.xml><?xml version="1.0" encoding="utf-8"?>
<ds:datastoreItem xmlns:ds="http://schemas.openxmlformats.org/officeDocument/2006/customXml" ds:itemID="{0AA16170-5747-4268-BA0E-9FC8152A6773}">
  <ds:schemaRefs>
    <ds:schemaRef ds:uri="http://schemas.microsoft.com/sharepoint/v3/contenttype/forms"/>
  </ds:schemaRefs>
</ds:datastoreItem>
</file>

<file path=customXml/itemProps2.xml><?xml version="1.0" encoding="utf-8"?>
<ds:datastoreItem xmlns:ds="http://schemas.openxmlformats.org/officeDocument/2006/customXml" ds:itemID="{3DA58B3A-ADAD-44D9-B72D-A9C09D0D3402}">
  <ds:schemaRefs>
    <ds:schemaRef ds:uri="8fefe95a-3532-4676-9517-59e41a2b388f"/>
    <ds:schemaRef ds:uri="c9a972eb-5b9f-4160-ac3d-a9c7eb4900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4332FB5-CBD8-40B0-88BE-68AEDFF9B72E}">
  <ds:schemaRefs>
    <ds:schemaRef ds:uri="8fefe95a-3532-4676-9517-59e41a2b388f"/>
    <ds:schemaRef ds:uri="c9a972eb-5b9f-4160-ac3d-a9c7eb4900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Template>
  <TotalTime>333</TotalTime>
  <Words>698</Words>
  <Application>Microsoft Office PowerPoint</Application>
  <PresentationFormat>On-screen Show (16:9)</PresentationFormat>
  <Paragraphs>140</Paragraphs>
  <Slides>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Rockwell</vt:lpstr>
      <vt:lpstr>Segoe UI</vt:lpstr>
      <vt:lpstr>Verdana</vt:lpstr>
      <vt:lpstr>Office Theme</vt:lpstr>
      <vt:lpstr>      BlackRock Project Cirrus</vt:lpstr>
      <vt:lpstr>Project Overview</vt:lpstr>
      <vt:lpstr>Objectives &amp; Activities by Workstream</vt:lpstr>
      <vt:lpstr>Objectives &amp; Activities by Workstream</vt:lpstr>
      <vt:lpstr>Project Status Update</vt:lpstr>
      <vt:lpstr>Key Touch Points</vt:lpstr>
      <vt:lpstr>Project Status Update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Winfrey, Melanie</dc:creator>
  <cp:lastModifiedBy>Jones, Barb</cp:lastModifiedBy>
  <cp:revision>6</cp:revision>
  <dcterms:created xsi:type="dcterms:W3CDTF">2019-12-08T11:59:49Z</dcterms:created>
  <dcterms:modified xsi:type="dcterms:W3CDTF">2021-12-07T21:08:53Z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0x010100E49A83E7D527C747A5A67BB266E15F9D</vt:lpwstr>
  </property>
</Properties>
</file>